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3" r:id="rId3"/>
    <p:sldId id="262" r:id="rId4"/>
    <p:sldId id="273" r:id="rId5"/>
    <p:sldId id="272" r:id="rId6"/>
    <p:sldId id="274" r:id="rId7"/>
    <p:sldId id="278" r:id="rId8"/>
    <p:sldId id="282" r:id="rId9"/>
    <p:sldId id="284" r:id="rId10"/>
    <p:sldId id="285" r:id="rId11"/>
    <p:sldId id="286" r:id="rId12"/>
    <p:sldId id="279" r:id="rId13"/>
    <p:sldId id="283" r:id="rId14"/>
    <p:sldId id="287" r:id="rId15"/>
    <p:sldId id="290" r:id="rId16"/>
    <p:sldId id="280" r:id="rId17"/>
    <p:sldId id="288" r:id="rId18"/>
    <p:sldId id="281" r:id="rId19"/>
    <p:sldId id="291" r:id="rId20"/>
    <p:sldId id="289" r:id="rId21"/>
    <p:sldId id="258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1" d="100"/>
          <a:sy n="61" d="100"/>
        </p:scale>
        <p:origin x="67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13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ea Hau" userId="04e18f02af084d69" providerId="LiveId" clId="{A78D09C9-4D8E-4B2F-8337-5FFADC646D62}"/>
    <pc:docChg chg="undo redo custSel addSld delSld modSld sldOrd">
      <pc:chgData name="Rhea Hau" userId="04e18f02af084d69" providerId="LiveId" clId="{A78D09C9-4D8E-4B2F-8337-5FFADC646D62}" dt="2018-11-14T22:04:34.604" v="274" actId="20577"/>
      <pc:docMkLst>
        <pc:docMk/>
      </pc:docMkLst>
      <pc:sldChg chg="del">
        <pc:chgData name="Rhea Hau" userId="04e18f02af084d69" providerId="LiveId" clId="{A78D09C9-4D8E-4B2F-8337-5FFADC646D62}" dt="2018-11-14T20:46:11.469" v="2" actId="2696"/>
        <pc:sldMkLst>
          <pc:docMk/>
          <pc:sldMk cId="2360588512" sldId="265"/>
        </pc:sldMkLst>
      </pc:sldChg>
      <pc:sldChg chg="del">
        <pc:chgData name="Rhea Hau" userId="04e18f02af084d69" providerId="LiveId" clId="{A78D09C9-4D8E-4B2F-8337-5FFADC646D62}" dt="2018-11-14T21:00:55.329" v="97" actId="2696"/>
        <pc:sldMkLst>
          <pc:docMk/>
          <pc:sldMk cId="243518862" sldId="266"/>
        </pc:sldMkLst>
      </pc:sldChg>
      <pc:sldChg chg="del">
        <pc:chgData name="Rhea Hau" userId="04e18f02af084d69" providerId="LiveId" clId="{A78D09C9-4D8E-4B2F-8337-5FFADC646D62}" dt="2018-11-14T20:46:47.564" v="3" actId="2696"/>
        <pc:sldMkLst>
          <pc:docMk/>
          <pc:sldMk cId="1301960637" sldId="267"/>
        </pc:sldMkLst>
      </pc:sldChg>
      <pc:sldChg chg="del">
        <pc:chgData name="Rhea Hau" userId="04e18f02af084d69" providerId="LiveId" clId="{A78D09C9-4D8E-4B2F-8337-5FFADC646D62}" dt="2018-11-14T20:47:42.715" v="5" actId="2696"/>
        <pc:sldMkLst>
          <pc:docMk/>
          <pc:sldMk cId="4099535483" sldId="269"/>
        </pc:sldMkLst>
      </pc:sldChg>
      <pc:sldChg chg="del">
        <pc:chgData name="Rhea Hau" userId="04e18f02af084d69" providerId="LiveId" clId="{A78D09C9-4D8E-4B2F-8337-5FFADC646D62}" dt="2018-11-14T20:51:19.631" v="89" actId="2696"/>
        <pc:sldMkLst>
          <pc:docMk/>
          <pc:sldMk cId="3321903678" sldId="270"/>
        </pc:sldMkLst>
      </pc:sldChg>
      <pc:sldChg chg="del">
        <pc:chgData name="Rhea Hau" userId="04e18f02af084d69" providerId="LiveId" clId="{A78D09C9-4D8E-4B2F-8337-5FFADC646D62}" dt="2018-11-14T20:46:10.960" v="1" actId="2696"/>
        <pc:sldMkLst>
          <pc:docMk/>
          <pc:sldMk cId="1614407236" sldId="276"/>
        </pc:sldMkLst>
      </pc:sldChg>
      <pc:sldChg chg="del">
        <pc:chgData name="Rhea Hau" userId="04e18f02af084d69" providerId="LiveId" clId="{A78D09C9-4D8E-4B2F-8337-5FFADC646D62}" dt="2018-11-14T20:46:10.079" v="0" actId="2696"/>
        <pc:sldMkLst>
          <pc:docMk/>
          <pc:sldMk cId="3469210929" sldId="277"/>
        </pc:sldMkLst>
      </pc:sldChg>
      <pc:sldChg chg="modSp">
        <pc:chgData name="Rhea Hau" userId="04e18f02af084d69" providerId="LiveId" clId="{A78D09C9-4D8E-4B2F-8337-5FFADC646D62}" dt="2018-11-14T22:04:34.604" v="274" actId="20577"/>
        <pc:sldMkLst>
          <pc:docMk/>
          <pc:sldMk cId="1310823783" sldId="281"/>
        </pc:sldMkLst>
        <pc:spChg chg="mod">
          <ac:chgData name="Rhea Hau" userId="04e18f02af084d69" providerId="LiveId" clId="{A78D09C9-4D8E-4B2F-8337-5FFADC646D62}" dt="2018-11-14T22:04:34.604" v="274" actId="20577"/>
          <ac:spMkLst>
            <pc:docMk/>
            <pc:sldMk cId="1310823783" sldId="281"/>
            <ac:spMk id="5" creationId="{BEC6CC20-7E07-4EC8-9B98-080F75438FA7}"/>
          </ac:spMkLst>
        </pc:spChg>
      </pc:sldChg>
      <pc:sldChg chg="modSp">
        <pc:chgData name="Rhea Hau" userId="04e18f02af084d69" providerId="LiveId" clId="{A78D09C9-4D8E-4B2F-8337-5FFADC646D62}" dt="2018-11-14T21:22:19.405" v="257" actId="20577"/>
        <pc:sldMkLst>
          <pc:docMk/>
          <pc:sldMk cId="3190034053" sldId="282"/>
        </pc:sldMkLst>
        <pc:spChg chg="mod">
          <ac:chgData name="Rhea Hau" userId="04e18f02af084d69" providerId="LiveId" clId="{A78D09C9-4D8E-4B2F-8337-5FFADC646D62}" dt="2018-11-14T21:22:19.405" v="257" actId="20577"/>
          <ac:spMkLst>
            <pc:docMk/>
            <pc:sldMk cId="3190034053" sldId="282"/>
            <ac:spMk id="2" creationId="{DC90AF11-CAEC-48C4-80E8-9B1C74CD1EEE}"/>
          </ac:spMkLst>
        </pc:spChg>
      </pc:sldChg>
      <pc:sldChg chg="modSp">
        <pc:chgData name="Rhea Hau" userId="04e18f02af084d69" providerId="LiveId" clId="{A78D09C9-4D8E-4B2F-8337-5FFADC646D62}" dt="2018-11-14T21:21:02.603" v="200" actId="20577"/>
        <pc:sldMkLst>
          <pc:docMk/>
          <pc:sldMk cId="725697716" sldId="284"/>
        </pc:sldMkLst>
        <pc:spChg chg="mod">
          <ac:chgData name="Rhea Hau" userId="04e18f02af084d69" providerId="LiveId" clId="{A78D09C9-4D8E-4B2F-8337-5FFADC646D62}" dt="2018-11-14T21:21:02.603" v="200" actId="20577"/>
          <ac:spMkLst>
            <pc:docMk/>
            <pc:sldMk cId="725697716" sldId="284"/>
            <ac:spMk id="2" creationId="{DC90AF11-CAEC-48C4-80E8-9B1C74CD1EEE}"/>
          </ac:spMkLst>
        </pc:spChg>
      </pc:sldChg>
      <pc:sldChg chg="modSp">
        <pc:chgData name="Rhea Hau" userId="04e18f02af084d69" providerId="LiveId" clId="{A78D09C9-4D8E-4B2F-8337-5FFADC646D62}" dt="2018-11-14T21:21:51.264" v="240" actId="20577"/>
        <pc:sldMkLst>
          <pc:docMk/>
          <pc:sldMk cId="1016826206" sldId="285"/>
        </pc:sldMkLst>
        <pc:spChg chg="mod">
          <ac:chgData name="Rhea Hau" userId="04e18f02af084d69" providerId="LiveId" clId="{A78D09C9-4D8E-4B2F-8337-5FFADC646D62}" dt="2018-11-14T21:21:51.264" v="240" actId="20577"/>
          <ac:spMkLst>
            <pc:docMk/>
            <pc:sldMk cId="1016826206" sldId="285"/>
            <ac:spMk id="2" creationId="{DC90AF11-CAEC-48C4-80E8-9B1C74CD1EEE}"/>
          </ac:spMkLst>
        </pc:spChg>
      </pc:sldChg>
      <pc:sldChg chg="addSp delSp modSp add">
        <pc:chgData name="Rhea Hau" userId="04e18f02af084d69" providerId="LiveId" clId="{A78D09C9-4D8E-4B2F-8337-5FFADC646D62}" dt="2018-11-14T21:58:09.071" v="263" actId="1076"/>
        <pc:sldMkLst>
          <pc:docMk/>
          <pc:sldMk cId="2053481060" sldId="287"/>
        </pc:sldMkLst>
        <pc:spChg chg="add mod">
          <ac:chgData name="Rhea Hau" userId="04e18f02af084d69" providerId="LiveId" clId="{A78D09C9-4D8E-4B2F-8337-5FFADC646D62}" dt="2018-11-14T21:58:03.532" v="262" actId="1036"/>
          <ac:spMkLst>
            <pc:docMk/>
            <pc:sldMk cId="2053481060" sldId="287"/>
            <ac:spMk id="2" creationId="{ABC0EB73-37C3-4DE1-8F29-DDB339795661}"/>
          </ac:spMkLst>
        </pc:spChg>
        <pc:spChg chg="mod">
          <ac:chgData name="Rhea Hau" userId="04e18f02af084d69" providerId="LiveId" clId="{A78D09C9-4D8E-4B2F-8337-5FFADC646D62}" dt="2018-11-14T20:48:29.768" v="22" actId="20577"/>
          <ac:spMkLst>
            <pc:docMk/>
            <pc:sldMk cId="2053481060" sldId="287"/>
            <ac:spMk id="5" creationId="{14143458-B72A-4578-86C9-06983B365731}"/>
          </ac:spMkLst>
        </pc:spChg>
        <pc:spChg chg="del mod">
          <ac:chgData name="Rhea Hau" userId="04e18f02af084d69" providerId="LiveId" clId="{A78D09C9-4D8E-4B2F-8337-5FFADC646D62}" dt="2018-11-14T20:48:07.440" v="7" actId="478"/>
          <ac:spMkLst>
            <pc:docMk/>
            <pc:sldMk cId="2053481060" sldId="287"/>
            <ac:spMk id="9" creationId="{6708339C-1D78-47DE-99F5-319466105998}"/>
          </ac:spMkLst>
        </pc:spChg>
        <pc:spChg chg="del mod">
          <ac:chgData name="Rhea Hau" userId="04e18f02af084d69" providerId="LiveId" clId="{A78D09C9-4D8E-4B2F-8337-5FFADC646D62}" dt="2018-11-14T20:48:07.440" v="7" actId="478"/>
          <ac:spMkLst>
            <pc:docMk/>
            <pc:sldMk cId="2053481060" sldId="287"/>
            <ac:spMk id="11" creationId="{FBA673C3-CFCD-41B2-8D37-CFC0AFCA983D}"/>
          </ac:spMkLst>
        </pc:spChg>
        <pc:spChg chg="add mod">
          <ac:chgData name="Rhea Hau" userId="04e18f02af084d69" providerId="LiveId" clId="{A78D09C9-4D8E-4B2F-8337-5FFADC646D62}" dt="2018-11-14T20:49:18.976" v="26" actId="1076"/>
          <ac:spMkLst>
            <pc:docMk/>
            <pc:sldMk cId="2053481060" sldId="287"/>
            <ac:spMk id="17" creationId="{D280AEF3-9552-4FF8-93A9-F226BEC35F05}"/>
          </ac:spMkLst>
        </pc:spChg>
        <pc:picChg chg="del">
          <ac:chgData name="Rhea Hau" userId="04e18f02af084d69" providerId="LiveId" clId="{A78D09C9-4D8E-4B2F-8337-5FFADC646D62}" dt="2018-11-14T20:48:07.440" v="7" actId="478"/>
          <ac:picMkLst>
            <pc:docMk/>
            <pc:sldMk cId="2053481060" sldId="287"/>
            <ac:picMk id="7" creationId="{B960B98E-3178-4D7F-9099-A0D6DEFD7601}"/>
          </ac:picMkLst>
        </pc:picChg>
        <pc:picChg chg="del mod">
          <ac:chgData name="Rhea Hau" userId="04e18f02af084d69" providerId="LiveId" clId="{A78D09C9-4D8E-4B2F-8337-5FFADC646D62}" dt="2018-11-14T20:48:07.440" v="7" actId="478"/>
          <ac:picMkLst>
            <pc:docMk/>
            <pc:sldMk cId="2053481060" sldId="287"/>
            <ac:picMk id="8" creationId="{4E3988E4-F741-4521-9294-6796EBAEE0C7}"/>
          </ac:picMkLst>
        </pc:picChg>
        <pc:picChg chg="del">
          <ac:chgData name="Rhea Hau" userId="04e18f02af084d69" providerId="LiveId" clId="{A78D09C9-4D8E-4B2F-8337-5FFADC646D62}" dt="2018-11-14T20:48:07.440" v="7" actId="478"/>
          <ac:picMkLst>
            <pc:docMk/>
            <pc:sldMk cId="2053481060" sldId="287"/>
            <ac:picMk id="10" creationId="{8BA1AE35-7D44-416E-B40C-20FF27168811}"/>
          </ac:picMkLst>
        </pc:picChg>
        <pc:picChg chg="del mod">
          <ac:chgData name="Rhea Hau" userId="04e18f02af084d69" providerId="LiveId" clId="{A78D09C9-4D8E-4B2F-8337-5FFADC646D62}" dt="2018-11-14T20:48:07.440" v="7" actId="478"/>
          <ac:picMkLst>
            <pc:docMk/>
            <pc:sldMk cId="2053481060" sldId="287"/>
            <ac:picMk id="12" creationId="{C6A283D6-ABBA-4CD8-A07C-02C9C4518496}"/>
          </ac:picMkLst>
        </pc:picChg>
        <pc:picChg chg="del mod">
          <ac:chgData name="Rhea Hau" userId="04e18f02af084d69" providerId="LiveId" clId="{A78D09C9-4D8E-4B2F-8337-5FFADC646D62}" dt="2018-11-14T20:48:07.440" v="7" actId="478"/>
          <ac:picMkLst>
            <pc:docMk/>
            <pc:sldMk cId="2053481060" sldId="287"/>
            <ac:picMk id="13" creationId="{FD6CB7FB-97AE-4423-8341-ED595CF54B36}"/>
          </ac:picMkLst>
        </pc:picChg>
        <pc:picChg chg="del mod">
          <ac:chgData name="Rhea Hau" userId="04e18f02af084d69" providerId="LiveId" clId="{A78D09C9-4D8E-4B2F-8337-5FFADC646D62}" dt="2018-11-14T20:48:07.440" v="7" actId="478"/>
          <ac:picMkLst>
            <pc:docMk/>
            <pc:sldMk cId="2053481060" sldId="287"/>
            <ac:picMk id="14" creationId="{DEC6DC14-6117-46F9-B2CC-3B1D90861C4A}"/>
          </ac:picMkLst>
        </pc:picChg>
        <pc:picChg chg="add mod">
          <ac:chgData name="Rhea Hau" userId="04e18f02af084d69" providerId="LiveId" clId="{A78D09C9-4D8E-4B2F-8337-5FFADC646D62}" dt="2018-11-14T20:49:16.620" v="25" actId="1076"/>
          <ac:picMkLst>
            <pc:docMk/>
            <pc:sldMk cId="2053481060" sldId="287"/>
            <ac:picMk id="15" creationId="{8A63DD8C-2FB8-4008-899B-131AC11F2748}"/>
          </ac:picMkLst>
        </pc:picChg>
        <pc:picChg chg="add mod">
          <ac:chgData name="Rhea Hau" userId="04e18f02af084d69" providerId="LiveId" clId="{A78D09C9-4D8E-4B2F-8337-5FFADC646D62}" dt="2018-11-14T20:49:13.477" v="24" actId="1076"/>
          <ac:picMkLst>
            <pc:docMk/>
            <pc:sldMk cId="2053481060" sldId="287"/>
            <ac:picMk id="16" creationId="{86626E9B-079E-4BED-B513-C651CC8917BC}"/>
          </ac:picMkLst>
        </pc:picChg>
        <pc:picChg chg="add mod">
          <ac:chgData name="Rhea Hau" userId="04e18f02af084d69" providerId="LiveId" clId="{A78D09C9-4D8E-4B2F-8337-5FFADC646D62}" dt="2018-11-14T21:58:03.532" v="262" actId="1036"/>
          <ac:picMkLst>
            <pc:docMk/>
            <pc:sldMk cId="2053481060" sldId="287"/>
            <ac:picMk id="18" creationId="{D8F9AC9B-0B94-4FBA-8E5D-B02C0FFC0D96}"/>
          </ac:picMkLst>
        </pc:picChg>
        <pc:picChg chg="add mod">
          <ac:chgData name="Rhea Hau" userId="04e18f02af084d69" providerId="LiveId" clId="{A78D09C9-4D8E-4B2F-8337-5FFADC646D62}" dt="2018-11-14T21:58:03.532" v="262" actId="1036"/>
          <ac:picMkLst>
            <pc:docMk/>
            <pc:sldMk cId="2053481060" sldId="287"/>
            <ac:picMk id="19" creationId="{FEF0B1EA-1BD5-4FD8-A971-93C695865A60}"/>
          </ac:picMkLst>
        </pc:picChg>
        <pc:picChg chg="add mod">
          <ac:chgData name="Rhea Hau" userId="04e18f02af084d69" providerId="LiveId" clId="{A78D09C9-4D8E-4B2F-8337-5FFADC646D62}" dt="2018-11-14T21:58:09.071" v="263" actId="1076"/>
          <ac:picMkLst>
            <pc:docMk/>
            <pc:sldMk cId="2053481060" sldId="287"/>
            <ac:picMk id="20" creationId="{6A2AD591-3B93-4F65-A7D4-B6A0D5AD76D0}"/>
          </ac:picMkLst>
        </pc:picChg>
      </pc:sldChg>
      <pc:sldChg chg="addSp modSp add">
        <pc:chgData name="Rhea Hau" userId="04e18f02af084d69" providerId="LiveId" clId="{A78D09C9-4D8E-4B2F-8337-5FFADC646D62}" dt="2018-11-14T21:00:41.610" v="95" actId="1076"/>
        <pc:sldMkLst>
          <pc:docMk/>
          <pc:sldMk cId="2813239498" sldId="288"/>
        </pc:sldMkLst>
        <pc:spChg chg="mod">
          <ac:chgData name="Rhea Hau" userId="04e18f02af084d69" providerId="LiveId" clId="{A78D09C9-4D8E-4B2F-8337-5FFADC646D62}" dt="2018-11-14T20:51:16.111" v="88" actId="20577"/>
          <ac:spMkLst>
            <pc:docMk/>
            <pc:sldMk cId="2813239498" sldId="288"/>
            <ac:spMk id="2" creationId="{30FB7863-36AF-41F5-ABA4-A5A74DCC1C93}"/>
          </ac:spMkLst>
        </pc:spChg>
        <pc:picChg chg="add mod">
          <ac:chgData name="Rhea Hau" userId="04e18f02af084d69" providerId="LiveId" clId="{A78D09C9-4D8E-4B2F-8337-5FFADC646D62}" dt="2018-11-14T21:00:41.610" v="95" actId="1076"/>
          <ac:picMkLst>
            <pc:docMk/>
            <pc:sldMk cId="2813239498" sldId="288"/>
            <ac:picMk id="5" creationId="{02DDB5B3-8A50-416F-9CED-5C5B77FD026A}"/>
          </ac:picMkLst>
        </pc:picChg>
        <pc:picChg chg="add">
          <ac:chgData name="Rhea Hau" userId="04e18f02af084d69" providerId="LiveId" clId="{A78D09C9-4D8E-4B2F-8337-5FFADC646D62}" dt="2018-11-14T20:51:03.252" v="71" actId="1076"/>
          <ac:picMkLst>
            <pc:docMk/>
            <pc:sldMk cId="2813239498" sldId="288"/>
            <ac:picMk id="6" creationId="{2E0C7B0F-662D-4081-BE75-436A463EA2D1}"/>
          </ac:picMkLst>
        </pc:picChg>
      </pc:sldChg>
      <pc:sldChg chg="add del">
        <pc:chgData name="Rhea Hau" userId="04e18f02af084d69" providerId="LiveId" clId="{A78D09C9-4D8E-4B2F-8337-5FFADC646D62}" dt="2018-11-14T20:53:45.656" v="91" actId="20577"/>
        <pc:sldMkLst>
          <pc:docMk/>
          <pc:sldMk cId="1031507356" sldId="289"/>
        </pc:sldMkLst>
      </pc:sldChg>
      <pc:sldChg chg="addSp delSp modSp add">
        <pc:chgData name="Rhea Hau" userId="04e18f02af084d69" providerId="LiveId" clId="{A78D09C9-4D8E-4B2F-8337-5FFADC646D62}" dt="2018-11-14T21:01:38.757" v="111" actId="20577"/>
        <pc:sldMkLst>
          <pc:docMk/>
          <pc:sldMk cId="1070940682" sldId="289"/>
        </pc:sldMkLst>
        <pc:spChg chg="del">
          <ac:chgData name="Rhea Hau" userId="04e18f02af084d69" providerId="LiveId" clId="{A78D09C9-4D8E-4B2F-8337-5FFADC646D62}" dt="2018-11-14T20:53:52.055" v="93" actId="20577"/>
          <ac:spMkLst>
            <pc:docMk/>
            <pc:sldMk cId="1070940682" sldId="289"/>
            <ac:spMk id="2" creationId="{00AC16D3-3B40-4893-8B48-69709FBC6C67}"/>
          </ac:spMkLst>
        </pc:spChg>
        <pc:spChg chg="add mod">
          <ac:chgData name="Rhea Hau" userId="04e18f02af084d69" providerId="LiveId" clId="{A78D09C9-4D8E-4B2F-8337-5FFADC646D62}" dt="2018-11-14T21:01:38.757" v="111" actId="20577"/>
          <ac:spMkLst>
            <pc:docMk/>
            <pc:sldMk cId="1070940682" sldId="289"/>
            <ac:spMk id="3" creationId="{4B5B3430-502D-4AFF-A5A6-4B03002915F4}"/>
          </ac:spMkLst>
        </pc:spChg>
        <pc:spChg chg="add mod">
          <ac:chgData name="Rhea Hau" userId="04e18f02af084d69" providerId="LiveId" clId="{A78D09C9-4D8E-4B2F-8337-5FFADC646D62}" dt="2018-11-14T20:53:52.055" v="93" actId="20577"/>
          <ac:spMkLst>
            <pc:docMk/>
            <pc:sldMk cId="1070940682" sldId="289"/>
            <ac:spMk id="4" creationId="{64224D4F-F688-4FBB-92A0-84A901E5E72C}"/>
          </ac:spMkLst>
        </pc:spChg>
        <pc:picChg chg="add">
          <ac:chgData name="Rhea Hau" userId="04e18f02af084d69" providerId="LiveId" clId="{A78D09C9-4D8E-4B2F-8337-5FFADC646D62}" dt="2018-11-14T21:00:52.513" v="96" actId="20577"/>
          <ac:picMkLst>
            <pc:docMk/>
            <pc:sldMk cId="1070940682" sldId="289"/>
            <ac:picMk id="5" creationId="{17454F28-484F-4A26-BEF4-40EEA8299E53}"/>
          </ac:picMkLst>
        </pc:picChg>
      </pc:sldChg>
      <pc:sldChg chg="add">
        <pc:chgData name="Rhea Hau" userId="04e18f02af084d69" providerId="LiveId" clId="{A78D09C9-4D8E-4B2F-8337-5FFADC646D62}" dt="2018-11-14T21:12:47.565" v="112"/>
        <pc:sldMkLst>
          <pc:docMk/>
          <pc:sldMk cId="3523831416" sldId="290"/>
        </pc:sldMkLst>
      </pc:sldChg>
      <pc:sldChg chg="modSp add ord">
        <pc:chgData name="Rhea Hau" userId="04e18f02af084d69" providerId="LiveId" clId="{A78D09C9-4D8E-4B2F-8337-5FFADC646D62}" dt="2018-11-14T22:03:17.192" v="269" actId="20577"/>
        <pc:sldMkLst>
          <pc:docMk/>
          <pc:sldMk cId="1883685061" sldId="291"/>
        </pc:sldMkLst>
        <pc:spChg chg="mod">
          <ac:chgData name="Rhea Hau" userId="04e18f02af084d69" providerId="LiveId" clId="{A78D09C9-4D8E-4B2F-8337-5FFADC646D62}" dt="2018-11-14T22:03:17.192" v="269" actId="20577"/>
          <ac:spMkLst>
            <pc:docMk/>
            <pc:sldMk cId="1883685061" sldId="291"/>
            <ac:spMk id="2" creationId="{5B1C65F4-89FF-4AFB-B1CD-52E6746D53EE}"/>
          </ac:spMkLst>
        </pc:spChg>
        <pc:spChg chg="mod">
          <ac:chgData name="Rhea Hau" userId="04e18f02af084d69" providerId="LiveId" clId="{A78D09C9-4D8E-4B2F-8337-5FFADC646D62}" dt="2018-11-14T21:19:25.286" v="122" actId="20577"/>
          <ac:spMkLst>
            <pc:docMk/>
            <pc:sldMk cId="1883685061" sldId="291"/>
            <ac:spMk id="4" creationId="{F0A01755-7FBC-4565-9383-8F3292FA8DD5}"/>
          </ac:spMkLst>
        </pc:spChg>
      </pc:sldChg>
    </pc:docChg>
  </pc:docChgLst>
  <pc:docChgLst>
    <pc:chgData name="Rhea Hau" userId="04e18f02af084d69" providerId="LiveId" clId="{232C5382-32A1-44BA-9579-35838AA44AC8}"/>
    <pc:docChg chg="undo custSel addSld delSld modSld sldOrd">
      <pc:chgData name="Rhea Hau" userId="04e18f02af084d69" providerId="LiveId" clId="{232C5382-32A1-44BA-9579-35838AA44AC8}" dt="2018-11-14T15:11:35.513" v="1209" actId="14100"/>
      <pc:docMkLst>
        <pc:docMk/>
      </pc:docMkLst>
      <pc:sldChg chg="addSp modSp">
        <pc:chgData name="Rhea Hau" userId="04e18f02af084d69" providerId="LiveId" clId="{232C5382-32A1-44BA-9579-35838AA44AC8}" dt="2018-11-14T13:00:28.976" v="257" actId="20577"/>
        <pc:sldMkLst>
          <pc:docMk/>
          <pc:sldMk cId="2522846085" sldId="256"/>
        </pc:sldMkLst>
        <pc:spChg chg="mod">
          <ac:chgData name="Rhea Hau" userId="04e18f02af084d69" providerId="LiveId" clId="{232C5382-32A1-44BA-9579-35838AA44AC8}" dt="2018-11-14T13:00:07.946" v="235" actId="20577"/>
          <ac:spMkLst>
            <pc:docMk/>
            <pc:sldMk cId="2522846085" sldId="256"/>
            <ac:spMk id="2" creationId="{00000000-0000-0000-0000-000000000000}"/>
          </ac:spMkLst>
        </pc:spChg>
        <pc:spChg chg="mod">
          <ac:chgData name="Rhea Hau" userId="04e18f02af084d69" providerId="LiveId" clId="{232C5382-32A1-44BA-9579-35838AA44AC8}" dt="2018-11-14T12:28:42.870" v="21" actId="20577"/>
          <ac:spMkLst>
            <pc:docMk/>
            <pc:sldMk cId="2522846085" sldId="256"/>
            <ac:spMk id="3" creationId="{00000000-0000-0000-0000-000000000000}"/>
          </ac:spMkLst>
        </pc:spChg>
        <pc:spChg chg="add mod">
          <ac:chgData name="Rhea Hau" userId="04e18f02af084d69" providerId="LiveId" clId="{232C5382-32A1-44BA-9579-35838AA44AC8}" dt="2018-11-14T13:00:28.976" v="257" actId="20577"/>
          <ac:spMkLst>
            <pc:docMk/>
            <pc:sldMk cId="2522846085" sldId="256"/>
            <ac:spMk id="4" creationId="{5EC59D90-8044-4A02-A090-840B2CA4D241}"/>
          </ac:spMkLst>
        </pc:spChg>
      </pc:sldChg>
      <pc:sldChg chg="add del">
        <pc:chgData name="Rhea Hau" userId="04e18f02af084d69" providerId="LiveId" clId="{232C5382-32A1-44BA-9579-35838AA44AC8}" dt="2018-11-14T12:35:26.437" v="225" actId="2696"/>
        <pc:sldMkLst>
          <pc:docMk/>
          <pc:sldMk cId="31178845" sldId="257"/>
        </pc:sldMkLst>
      </pc:sldChg>
      <pc:sldChg chg="modSp">
        <pc:chgData name="Rhea Hau" userId="04e18f02af084d69" providerId="LiveId" clId="{232C5382-32A1-44BA-9579-35838AA44AC8}" dt="2018-11-14T12:31:19.372" v="179" actId="14100"/>
        <pc:sldMkLst>
          <pc:docMk/>
          <pc:sldMk cId="1178203467" sldId="258"/>
        </pc:sldMkLst>
        <pc:spChg chg="mod">
          <ac:chgData name="Rhea Hau" userId="04e18f02af084d69" providerId="LiveId" clId="{232C5382-32A1-44BA-9579-35838AA44AC8}" dt="2018-11-14T12:31:19.372" v="179" actId="14100"/>
          <ac:spMkLst>
            <pc:docMk/>
            <pc:sldMk cId="1178203467" sldId="258"/>
            <ac:spMk id="2" creationId="{00000000-0000-0000-0000-000000000000}"/>
          </ac:spMkLst>
        </pc:spChg>
      </pc:sldChg>
      <pc:sldChg chg="addSp delSp add del">
        <pc:chgData name="Rhea Hau" userId="04e18f02af084d69" providerId="LiveId" clId="{232C5382-32A1-44BA-9579-35838AA44AC8}" dt="2018-11-14T15:08:00.751" v="1096" actId="2696"/>
        <pc:sldMkLst>
          <pc:docMk/>
          <pc:sldMk cId="366942192" sldId="259"/>
        </pc:sldMkLst>
        <pc:picChg chg="add del">
          <ac:chgData name="Rhea Hau" userId="04e18f02af084d69" providerId="LiveId" clId="{232C5382-32A1-44BA-9579-35838AA44AC8}" dt="2018-11-14T15:07:39.947" v="1088" actId="2696"/>
          <ac:picMkLst>
            <pc:docMk/>
            <pc:sldMk cId="366942192" sldId="259"/>
            <ac:picMk id="5" creationId="{3B94D845-F859-43F1-93CB-20A5FA5C77D6}"/>
          </ac:picMkLst>
        </pc:picChg>
        <pc:picChg chg="add del">
          <ac:chgData name="Rhea Hau" userId="04e18f02af084d69" providerId="LiveId" clId="{232C5382-32A1-44BA-9579-35838AA44AC8}" dt="2018-11-14T15:07:39.947" v="1088" actId="2696"/>
          <ac:picMkLst>
            <pc:docMk/>
            <pc:sldMk cId="366942192" sldId="259"/>
            <ac:picMk id="6" creationId="{0C435FC9-DA0E-4139-9CF4-BE25C6A36B44}"/>
          </ac:picMkLst>
        </pc:picChg>
      </pc:sldChg>
      <pc:sldChg chg="delSp add del">
        <pc:chgData name="Rhea Hau" userId="04e18f02af084d69" providerId="LiveId" clId="{232C5382-32A1-44BA-9579-35838AA44AC8}" dt="2018-11-14T15:09:46.690" v="1149" actId="2696"/>
        <pc:sldMkLst>
          <pc:docMk/>
          <pc:sldMk cId="2460766151" sldId="260"/>
        </pc:sldMkLst>
        <pc:picChg chg="del">
          <ac:chgData name="Rhea Hau" userId="04e18f02af084d69" providerId="LiveId" clId="{232C5382-32A1-44BA-9579-35838AA44AC8}" dt="2018-11-14T15:09:12.416" v="1131" actId="2696"/>
          <ac:picMkLst>
            <pc:docMk/>
            <pc:sldMk cId="2460766151" sldId="260"/>
            <ac:picMk id="5" creationId="{229F5F7F-2EBE-44A2-B7B6-8956FADA1031}"/>
          </ac:picMkLst>
        </pc:picChg>
        <pc:picChg chg="del">
          <ac:chgData name="Rhea Hau" userId="04e18f02af084d69" providerId="LiveId" clId="{232C5382-32A1-44BA-9579-35838AA44AC8}" dt="2018-11-14T15:09:12.416" v="1131" actId="2696"/>
          <ac:picMkLst>
            <pc:docMk/>
            <pc:sldMk cId="2460766151" sldId="260"/>
            <ac:picMk id="14" creationId="{C441C314-F082-4DFE-A6A0-3C41668D1472}"/>
          </ac:picMkLst>
        </pc:picChg>
      </pc:sldChg>
      <pc:sldChg chg="addSp delSp modSp add del">
        <pc:chgData name="Rhea Hau" userId="04e18f02af084d69" providerId="LiveId" clId="{232C5382-32A1-44BA-9579-35838AA44AC8}" dt="2018-11-14T15:10:22.655" v="1164" actId="2696"/>
        <pc:sldMkLst>
          <pc:docMk/>
          <pc:sldMk cId="4285229258" sldId="261"/>
        </pc:sldMkLst>
        <pc:spChg chg="add mod">
          <ac:chgData name="Rhea Hau" userId="04e18f02af084d69" providerId="LiveId" clId="{232C5382-32A1-44BA-9579-35838AA44AC8}" dt="2018-11-14T15:09:49.069" v="1150" actId="2696"/>
          <ac:spMkLst>
            <pc:docMk/>
            <pc:sldMk cId="4285229258" sldId="261"/>
            <ac:spMk id="3" creationId="{20D6C3BE-B507-4F14-A272-7AA0B724C866}"/>
          </ac:spMkLst>
        </pc:spChg>
        <pc:picChg chg="del">
          <ac:chgData name="Rhea Hau" userId="04e18f02af084d69" providerId="LiveId" clId="{232C5382-32A1-44BA-9579-35838AA44AC8}" dt="2018-11-14T15:09:49.069" v="1150" actId="2696"/>
          <ac:picMkLst>
            <pc:docMk/>
            <pc:sldMk cId="4285229258" sldId="261"/>
            <ac:picMk id="5" creationId="{F7BD7F43-DE4C-448D-9AC8-3F6961A16FB2}"/>
          </ac:picMkLst>
        </pc:picChg>
        <pc:picChg chg="del">
          <ac:chgData name="Rhea Hau" userId="04e18f02af084d69" providerId="LiveId" clId="{232C5382-32A1-44BA-9579-35838AA44AC8}" dt="2018-11-14T15:09:49.069" v="1150" actId="2696"/>
          <ac:picMkLst>
            <pc:docMk/>
            <pc:sldMk cId="4285229258" sldId="261"/>
            <ac:picMk id="11" creationId="{EF7F60A5-7A85-402D-8FF2-72EF7D9B5444}"/>
          </ac:picMkLst>
        </pc:picChg>
      </pc:sldChg>
      <pc:sldChg chg="addSp delSp modSp delAnim modAnim">
        <pc:chgData name="Rhea Hau" userId="04e18f02af084d69" providerId="LiveId" clId="{232C5382-32A1-44BA-9579-35838AA44AC8}" dt="2018-11-14T13:38:09.435" v="546" actId="20577"/>
        <pc:sldMkLst>
          <pc:docMk/>
          <pc:sldMk cId="468263841" sldId="262"/>
        </pc:sldMkLst>
        <pc:spChg chg="mod">
          <ac:chgData name="Rhea Hau" userId="04e18f02af084d69" providerId="LiveId" clId="{232C5382-32A1-44BA-9579-35838AA44AC8}" dt="2018-11-14T12:30:14.053" v="124" actId="20577"/>
          <ac:spMkLst>
            <pc:docMk/>
            <pc:sldMk cId="468263841" sldId="262"/>
            <ac:spMk id="4" creationId="{00000000-0000-0000-0000-000000000000}"/>
          </ac:spMkLst>
        </pc:spChg>
        <pc:spChg chg="mod">
          <ac:chgData name="Rhea Hau" userId="04e18f02af084d69" providerId="LiveId" clId="{232C5382-32A1-44BA-9579-35838AA44AC8}" dt="2018-11-14T13:32:54.722" v="491" actId="113"/>
          <ac:spMkLst>
            <pc:docMk/>
            <pc:sldMk cId="468263841" sldId="262"/>
            <ac:spMk id="5" creationId="{00000000-0000-0000-0000-000000000000}"/>
          </ac:spMkLst>
        </pc:spChg>
        <pc:spChg chg="add mod">
          <ac:chgData name="Rhea Hau" userId="04e18f02af084d69" providerId="LiveId" clId="{232C5382-32A1-44BA-9579-35838AA44AC8}" dt="2018-11-14T13:36:57.364" v="530" actId="1035"/>
          <ac:spMkLst>
            <pc:docMk/>
            <pc:sldMk cId="468263841" sldId="262"/>
            <ac:spMk id="12" creationId="{B9395B07-EACF-4DC5-B6B9-CF0A78065402}"/>
          </ac:spMkLst>
        </pc:spChg>
        <pc:spChg chg="add mod">
          <ac:chgData name="Rhea Hau" userId="04e18f02af084d69" providerId="LiveId" clId="{232C5382-32A1-44BA-9579-35838AA44AC8}" dt="2018-11-14T13:36:57.364" v="530" actId="1035"/>
          <ac:spMkLst>
            <pc:docMk/>
            <pc:sldMk cId="468263841" sldId="262"/>
            <ac:spMk id="13" creationId="{7C485DB1-1D54-4FFF-A185-295FB13534C4}"/>
          </ac:spMkLst>
        </pc:spChg>
        <pc:spChg chg="add mod">
          <ac:chgData name="Rhea Hau" userId="04e18f02af084d69" providerId="LiveId" clId="{232C5382-32A1-44BA-9579-35838AA44AC8}" dt="2018-11-14T13:37:24.429" v="538" actId="20577"/>
          <ac:spMkLst>
            <pc:docMk/>
            <pc:sldMk cId="468263841" sldId="262"/>
            <ac:spMk id="15" creationId="{A37AC71A-5808-4814-8756-1B82368CC49B}"/>
          </ac:spMkLst>
        </pc:spChg>
        <pc:spChg chg="add mod">
          <ac:chgData name="Rhea Hau" userId="04e18f02af084d69" providerId="LiveId" clId="{232C5382-32A1-44BA-9579-35838AA44AC8}" dt="2018-11-14T13:38:09.435" v="546" actId="20577"/>
          <ac:spMkLst>
            <pc:docMk/>
            <pc:sldMk cId="468263841" sldId="262"/>
            <ac:spMk id="18" creationId="{EDC4B1CF-7DD7-40BF-A534-5BA9C8443EC6}"/>
          </ac:spMkLst>
        </pc:spChg>
        <pc:spChg chg="add mod">
          <ac:chgData name="Rhea Hau" userId="04e18f02af084d69" providerId="LiveId" clId="{232C5382-32A1-44BA-9579-35838AA44AC8}" dt="2018-11-14T13:36:57.364" v="530" actId="1035"/>
          <ac:spMkLst>
            <pc:docMk/>
            <pc:sldMk cId="468263841" sldId="262"/>
            <ac:spMk id="20" creationId="{65A27BA2-3F1F-467C-B100-D7C0F3320BBA}"/>
          </ac:spMkLst>
        </pc:spChg>
        <pc:spChg chg="add del mod">
          <ac:chgData name="Rhea Hau" userId="04e18f02af084d69" providerId="LiveId" clId="{232C5382-32A1-44BA-9579-35838AA44AC8}" dt="2018-11-14T13:33:39.361" v="495" actId="20577"/>
          <ac:spMkLst>
            <pc:docMk/>
            <pc:sldMk cId="468263841" sldId="262"/>
            <ac:spMk id="25" creationId="{E98035BB-9DB6-482E-9491-AFF179ABB436}"/>
          </ac:spMkLst>
        </pc:spChg>
        <pc:spChg chg="add del mod">
          <ac:chgData name="Rhea Hau" userId="04e18f02af084d69" providerId="LiveId" clId="{232C5382-32A1-44BA-9579-35838AA44AC8}" dt="2018-11-14T13:33:39.361" v="495" actId="20577"/>
          <ac:spMkLst>
            <pc:docMk/>
            <pc:sldMk cId="468263841" sldId="262"/>
            <ac:spMk id="26" creationId="{A450CEA8-0DF3-4AA2-9047-56A408BB7930}"/>
          </ac:spMkLst>
        </pc:spChg>
        <pc:spChg chg="add del mod">
          <ac:chgData name="Rhea Hau" userId="04e18f02af084d69" providerId="LiveId" clId="{232C5382-32A1-44BA-9579-35838AA44AC8}" dt="2018-11-14T13:33:39.361" v="495" actId="20577"/>
          <ac:spMkLst>
            <pc:docMk/>
            <pc:sldMk cId="468263841" sldId="262"/>
            <ac:spMk id="27" creationId="{68CED93B-87C7-458F-9115-006A81469DFB}"/>
          </ac:spMkLst>
        </pc:spChg>
        <pc:spChg chg="add del mod">
          <ac:chgData name="Rhea Hau" userId="04e18f02af084d69" providerId="LiveId" clId="{232C5382-32A1-44BA-9579-35838AA44AC8}" dt="2018-11-14T13:33:39.361" v="495" actId="20577"/>
          <ac:spMkLst>
            <pc:docMk/>
            <pc:sldMk cId="468263841" sldId="262"/>
            <ac:spMk id="29" creationId="{041EE1CF-83D8-4CA4-A0BF-2AE9B284FBEB}"/>
          </ac:spMkLst>
        </pc:spChg>
        <pc:spChg chg="add del mod">
          <ac:chgData name="Rhea Hau" userId="04e18f02af084d69" providerId="LiveId" clId="{232C5382-32A1-44BA-9579-35838AA44AC8}" dt="2018-11-14T13:33:39.361" v="495" actId="20577"/>
          <ac:spMkLst>
            <pc:docMk/>
            <pc:sldMk cId="468263841" sldId="262"/>
            <ac:spMk id="31" creationId="{C3A70DE7-7A49-4658-B223-8DA2A26A2403}"/>
          </ac:spMkLst>
        </pc:spChg>
        <pc:picChg chg="add del">
          <ac:chgData name="Rhea Hau" userId="04e18f02af084d69" providerId="LiveId" clId="{232C5382-32A1-44BA-9579-35838AA44AC8}" dt="2018-11-14T13:18:34.276" v="260" actId="20577"/>
          <ac:picMkLst>
            <pc:docMk/>
            <pc:sldMk cId="468263841" sldId="262"/>
            <ac:picMk id="6" creationId="{6F24FD3A-F745-4DF7-B023-CEE9A994DA80}"/>
          </ac:picMkLst>
        </pc:picChg>
        <pc:picChg chg="add del">
          <ac:chgData name="Rhea Hau" userId="04e18f02af084d69" providerId="LiveId" clId="{232C5382-32A1-44BA-9579-35838AA44AC8}" dt="2018-11-14T13:18:34.276" v="260" actId="20577"/>
          <ac:picMkLst>
            <pc:docMk/>
            <pc:sldMk cId="468263841" sldId="262"/>
            <ac:picMk id="7" creationId="{827905D2-A605-4E89-829E-A9BB135C148C}"/>
          </ac:picMkLst>
        </pc:picChg>
        <pc:picChg chg="add del">
          <ac:chgData name="Rhea Hau" userId="04e18f02af084d69" providerId="LiveId" clId="{232C5382-32A1-44BA-9579-35838AA44AC8}" dt="2018-11-14T13:18:34.276" v="260" actId="20577"/>
          <ac:picMkLst>
            <pc:docMk/>
            <pc:sldMk cId="468263841" sldId="262"/>
            <ac:picMk id="8" creationId="{049D244E-5F0F-4BA3-B1F6-ED95FDE54D47}"/>
          </ac:picMkLst>
        </pc:picChg>
        <pc:picChg chg="add del">
          <ac:chgData name="Rhea Hau" userId="04e18f02af084d69" providerId="LiveId" clId="{232C5382-32A1-44BA-9579-35838AA44AC8}" dt="2018-11-14T13:18:34.276" v="260" actId="20577"/>
          <ac:picMkLst>
            <pc:docMk/>
            <pc:sldMk cId="468263841" sldId="262"/>
            <ac:picMk id="9" creationId="{7C986CDC-1B32-4B99-A549-670286B56061}"/>
          </ac:picMkLst>
        </pc:picChg>
        <pc:picChg chg="add del">
          <ac:chgData name="Rhea Hau" userId="04e18f02af084d69" providerId="LiveId" clId="{232C5382-32A1-44BA-9579-35838AA44AC8}" dt="2018-11-14T13:18:34.276" v="260" actId="20577"/>
          <ac:picMkLst>
            <pc:docMk/>
            <pc:sldMk cId="468263841" sldId="262"/>
            <ac:picMk id="10" creationId="{9799BBD2-84B0-4568-BF54-39E7FF61320E}"/>
          </ac:picMkLst>
        </pc:picChg>
        <pc:picChg chg="add mod">
          <ac:chgData name="Rhea Hau" userId="04e18f02af084d69" providerId="LiveId" clId="{232C5382-32A1-44BA-9579-35838AA44AC8}" dt="2018-11-14T13:32:15.560" v="396" actId="1035"/>
          <ac:picMkLst>
            <pc:docMk/>
            <pc:sldMk cId="468263841" sldId="262"/>
            <ac:picMk id="11" creationId="{BA4D9C7E-0BD6-4661-B12B-F734E3B40077}"/>
          </ac:picMkLst>
        </pc:picChg>
        <pc:picChg chg="add mod">
          <ac:chgData name="Rhea Hau" userId="04e18f02af084d69" providerId="LiveId" clId="{232C5382-32A1-44BA-9579-35838AA44AC8}" dt="2018-11-14T13:32:15.560" v="396" actId="1035"/>
          <ac:picMkLst>
            <pc:docMk/>
            <pc:sldMk cId="468263841" sldId="262"/>
            <ac:picMk id="14" creationId="{6354617C-692D-433D-8E92-919F39CB9AC7}"/>
          </ac:picMkLst>
        </pc:picChg>
        <pc:picChg chg="add mod">
          <ac:chgData name="Rhea Hau" userId="04e18f02af084d69" providerId="LiveId" clId="{232C5382-32A1-44BA-9579-35838AA44AC8}" dt="2018-11-14T13:32:15.560" v="396" actId="1035"/>
          <ac:picMkLst>
            <pc:docMk/>
            <pc:sldMk cId="468263841" sldId="262"/>
            <ac:picMk id="16" creationId="{88A2048C-6DBE-4DF3-91A0-0BA25ABB86B3}"/>
          </ac:picMkLst>
        </pc:picChg>
        <pc:picChg chg="add mod">
          <ac:chgData name="Rhea Hau" userId="04e18f02af084d69" providerId="LiveId" clId="{232C5382-32A1-44BA-9579-35838AA44AC8}" dt="2018-11-14T13:33:59.957" v="497" actId="1038"/>
          <ac:picMkLst>
            <pc:docMk/>
            <pc:sldMk cId="468263841" sldId="262"/>
            <ac:picMk id="17" creationId="{E8A91465-9B6C-42CA-92B3-9CEF877F1D5D}"/>
          </ac:picMkLst>
        </pc:picChg>
        <pc:picChg chg="add del mod ord">
          <ac:chgData name="Rhea Hau" userId="04e18f02af084d69" providerId="LiveId" clId="{232C5382-32A1-44BA-9579-35838AA44AC8}" dt="2018-11-14T13:30:03.031" v="348" actId="478"/>
          <ac:picMkLst>
            <pc:docMk/>
            <pc:sldMk cId="468263841" sldId="262"/>
            <ac:picMk id="19" creationId="{AECC1E85-0B12-47B9-915A-4A155F2FB6A2}"/>
          </ac:picMkLst>
        </pc:picChg>
        <pc:picChg chg="add mod">
          <ac:chgData name="Rhea Hau" userId="04e18f02af084d69" providerId="LiveId" clId="{232C5382-32A1-44BA-9579-35838AA44AC8}" dt="2018-11-14T13:32:15.560" v="396" actId="1035"/>
          <ac:picMkLst>
            <pc:docMk/>
            <pc:sldMk cId="468263841" sldId="262"/>
            <ac:picMk id="21" creationId="{9571C752-EE73-4609-B926-4412072719AC}"/>
          </ac:picMkLst>
        </pc:picChg>
        <pc:picChg chg="add del mod">
          <ac:chgData name="Rhea Hau" userId="04e18f02af084d69" providerId="LiveId" clId="{232C5382-32A1-44BA-9579-35838AA44AC8}" dt="2018-11-14T13:33:39.361" v="495" actId="20577"/>
          <ac:picMkLst>
            <pc:docMk/>
            <pc:sldMk cId="468263841" sldId="262"/>
            <ac:picMk id="22" creationId="{34AC769F-76C1-4EE1-BD1B-08188F494360}"/>
          </ac:picMkLst>
        </pc:picChg>
        <pc:picChg chg="add del mod">
          <ac:chgData name="Rhea Hau" userId="04e18f02af084d69" providerId="LiveId" clId="{232C5382-32A1-44BA-9579-35838AA44AC8}" dt="2018-11-14T13:33:39.361" v="495" actId="20577"/>
          <ac:picMkLst>
            <pc:docMk/>
            <pc:sldMk cId="468263841" sldId="262"/>
            <ac:picMk id="23" creationId="{0E830F57-7A3E-472D-96A6-7DF808827BC3}"/>
          </ac:picMkLst>
        </pc:picChg>
        <pc:picChg chg="add del mod">
          <ac:chgData name="Rhea Hau" userId="04e18f02af084d69" providerId="LiveId" clId="{232C5382-32A1-44BA-9579-35838AA44AC8}" dt="2018-11-14T13:33:39.361" v="495" actId="20577"/>
          <ac:picMkLst>
            <pc:docMk/>
            <pc:sldMk cId="468263841" sldId="262"/>
            <ac:picMk id="24" creationId="{63624D06-81C6-4090-AEFE-81503A35AA39}"/>
          </ac:picMkLst>
        </pc:picChg>
        <pc:picChg chg="add del mod">
          <ac:chgData name="Rhea Hau" userId="04e18f02af084d69" providerId="LiveId" clId="{232C5382-32A1-44BA-9579-35838AA44AC8}" dt="2018-11-14T13:33:39.361" v="495" actId="20577"/>
          <ac:picMkLst>
            <pc:docMk/>
            <pc:sldMk cId="468263841" sldId="262"/>
            <ac:picMk id="28" creationId="{7764C623-D8D6-44A7-8B2D-79F67A4893B7}"/>
          </ac:picMkLst>
        </pc:picChg>
        <pc:picChg chg="add del mod">
          <ac:chgData name="Rhea Hau" userId="04e18f02af084d69" providerId="LiveId" clId="{232C5382-32A1-44BA-9579-35838AA44AC8}" dt="2018-11-14T13:33:39.361" v="495" actId="20577"/>
          <ac:picMkLst>
            <pc:docMk/>
            <pc:sldMk cId="468263841" sldId="262"/>
            <ac:picMk id="30" creationId="{8B66CD5B-1408-410B-8BAD-5A39A588369D}"/>
          </ac:picMkLst>
        </pc:picChg>
      </pc:sldChg>
      <pc:sldChg chg="modSp">
        <pc:chgData name="Rhea Hau" userId="04e18f02af084d69" providerId="LiveId" clId="{232C5382-32A1-44BA-9579-35838AA44AC8}" dt="2018-11-14T12:29:27.645" v="52" actId="20577"/>
        <pc:sldMkLst>
          <pc:docMk/>
          <pc:sldMk cId="2740828259" sldId="263"/>
        </pc:sldMkLst>
        <pc:spChg chg="mod">
          <ac:chgData name="Rhea Hau" userId="04e18f02af084d69" providerId="LiveId" clId="{232C5382-32A1-44BA-9579-35838AA44AC8}" dt="2018-11-14T12:29:27.645" v="52" actId="20577"/>
          <ac:spMkLst>
            <pc:docMk/>
            <pc:sldMk cId="2740828259" sldId="263"/>
            <ac:spMk id="9" creationId="{00000000-0000-0000-0000-000000000000}"/>
          </ac:spMkLst>
        </pc:spChg>
      </pc:sldChg>
      <pc:sldChg chg="add del">
        <pc:chgData name="Rhea Hau" userId="04e18f02af084d69" providerId="LiveId" clId="{232C5382-32A1-44BA-9579-35838AA44AC8}" dt="2018-11-14T12:32:37.936" v="182" actId="2696"/>
        <pc:sldMkLst>
          <pc:docMk/>
          <pc:sldMk cId="1430870149" sldId="264"/>
        </pc:sldMkLst>
      </pc:sldChg>
      <pc:sldChg chg="add ord">
        <pc:chgData name="Rhea Hau" userId="04e18f02af084d69" providerId="LiveId" clId="{232C5382-32A1-44BA-9579-35838AA44AC8}" dt="2018-11-14T15:06:16.412" v="1025" actId="14100"/>
        <pc:sldMkLst>
          <pc:docMk/>
          <pc:sldMk cId="2360588512" sldId="265"/>
        </pc:sldMkLst>
      </pc:sldChg>
      <pc:sldChg chg="add">
        <pc:chgData name="Rhea Hau" userId="04e18f02af084d69" providerId="LiveId" clId="{232C5382-32A1-44BA-9579-35838AA44AC8}" dt="2018-11-14T12:32:31.145" v="180" actId="14100"/>
        <pc:sldMkLst>
          <pc:docMk/>
          <pc:sldMk cId="243518862" sldId="266"/>
        </pc:sldMkLst>
      </pc:sldChg>
      <pc:sldChg chg="modSp add">
        <pc:chgData name="Rhea Hau" userId="04e18f02af084d69" providerId="LiveId" clId="{232C5382-32A1-44BA-9579-35838AA44AC8}" dt="2018-11-14T15:10:31.027" v="1188" actId="20577"/>
        <pc:sldMkLst>
          <pc:docMk/>
          <pc:sldMk cId="1301960637" sldId="267"/>
        </pc:sldMkLst>
        <pc:spChg chg="mod">
          <ac:chgData name="Rhea Hau" userId="04e18f02af084d69" providerId="LiveId" clId="{232C5382-32A1-44BA-9579-35838AA44AC8}" dt="2018-11-14T15:10:31.027" v="1188" actId="20577"/>
          <ac:spMkLst>
            <pc:docMk/>
            <pc:sldMk cId="1301960637" sldId="267"/>
            <ac:spMk id="2" creationId="{6DF5C3BC-0A76-4B33-A8F4-E67A9DF99FA7}"/>
          </ac:spMkLst>
        </pc:spChg>
        <pc:spChg chg="mod">
          <ac:chgData name="Rhea Hau" userId="04e18f02af084d69" providerId="LiveId" clId="{232C5382-32A1-44BA-9579-35838AA44AC8}" dt="2018-11-14T15:10:26.211" v="1172" actId="20577"/>
          <ac:spMkLst>
            <pc:docMk/>
            <pc:sldMk cId="1301960637" sldId="267"/>
            <ac:spMk id="3" creationId="{8A07A15E-4A05-4BF5-9493-E7E112F1399A}"/>
          </ac:spMkLst>
        </pc:spChg>
      </pc:sldChg>
      <pc:sldChg chg="modSp add del ord">
        <pc:chgData name="Rhea Hau" userId="04e18f02af084d69" providerId="LiveId" clId="{232C5382-32A1-44BA-9579-35838AA44AC8}" dt="2018-11-14T15:09:02.302" v="1128" actId="2696"/>
        <pc:sldMkLst>
          <pc:docMk/>
          <pc:sldMk cId="4281076879" sldId="268"/>
        </pc:sldMkLst>
        <pc:spChg chg="mod">
          <ac:chgData name="Rhea Hau" userId="04e18f02af084d69" providerId="LiveId" clId="{232C5382-32A1-44BA-9579-35838AA44AC8}" dt="2018-11-14T15:08:32.624" v="1105" actId="20577"/>
          <ac:spMkLst>
            <pc:docMk/>
            <pc:sldMk cId="4281076879" sldId="268"/>
            <ac:spMk id="2" creationId="{D6B851FD-6F70-4840-8D37-AA6886EEC7E4}"/>
          </ac:spMkLst>
        </pc:spChg>
      </pc:sldChg>
      <pc:sldChg chg="delSp add del">
        <pc:chgData name="Rhea Hau" userId="04e18f02af084d69" providerId="LiveId" clId="{232C5382-32A1-44BA-9579-35838AA44AC8}" dt="2018-11-14T15:08:27.267" v="1102" actId="478"/>
        <pc:sldMkLst>
          <pc:docMk/>
          <pc:sldMk cId="4099535483" sldId="269"/>
        </pc:sldMkLst>
        <pc:picChg chg="del">
          <ac:chgData name="Rhea Hau" userId="04e18f02af084d69" providerId="LiveId" clId="{232C5382-32A1-44BA-9579-35838AA44AC8}" dt="2018-11-14T15:08:26.715" v="1101" actId="478"/>
          <ac:picMkLst>
            <pc:docMk/>
            <pc:sldMk cId="4099535483" sldId="269"/>
            <ac:picMk id="8" creationId="{D31CD67A-4395-4503-9908-1B57DA1625A9}"/>
          </ac:picMkLst>
        </pc:picChg>
        <pc:picChg chg="del">
          <ac:chgData name="Rhea Hau" userId="04e18f02af084d69" providerId="LiveId" clId="{232C5382-32A1-44BA-9579-35838AA44AC8}" dt="2018-11-14T15:08:27.267" v="1102" actId="478"/>
          <ac:picMkLst>
            <pc:docMk/>
            <pc:sldMk cId="4099535483" sldId="269"/>
            <ac:picMk id="9" creationId="{4F3D7F38-033E-4EEC-8E56-84B25F2B526A}"/>
          </ac:picMkLst>
        </pc:picChg>
      </pc:sldChg>
      <pc:sldChg chg="add">
        <pc:chgData name="Rhea Hau" userId="04e18f02af084d69" providerId="LiveId" clId="{232C5382-32A1-44BA-9579-35838AA44AC8}" dt="2018-11-14T12:32:31.145" v="180" actId="14100"/>
        <pc:sldMkLst>
          <pc:docMk/>
          <pc:sldMk cId="3321903678" sldId="270"/>
        </pc:sldMkLst>
      </pc:sldChg>
      <pc:sldChg chg="modSp add del">
        <pc:chgData name="Rhea Hau" userId="04e18f02af084d69" providerId="LiveId" clId="{232C5382-32A1-44BA-9579-35838AA44AC8}" dt="2018-11-14T15:07:13.809" v="1065" actId="2696"/>
        <pc:sldMkLst>
          <pc:docMk/>
          <pc:sldMk cId="2396033821" sldId="271"/>
        </pc:sldMkLst>
        <pc:spChg chg="mod">
          <ac:chgData name="Rhea Hau" userId="04e18f02af084d69" providerId="LiveId" clId="{232C5382-32A1-44BA-9579-35838AA44AC8}" dt="2018-11-14T12:32:31.835" v="181" actId="27636"/>
          <ac:spMkLst>
            <pc:docMk/>
            <pc:sldMk cId="2396033821" sldId="271"/>
            <ac:spMk id="3" creationId="{AEA7BA5D-2813-40F7-9B81-2B0CBF442E9A}"/>
          </ac:spMkLst>
        </pc:spChg>
      </pc:sldChg>
      <pc:sldChg chg="add del">
        <pc:chgData name="Rhea Hau" userId="04e18f02af084d69" providerId="LiveId" clId="{232C5382-32A1-44BA-9579-35838AA44AC8}" dt="2018-11-14T12:33:23.168" v="184" actId="2696"/>
        <pc:sldMkLst>
          <pc:docMk/>
          <pc:sldMk cId="975360843" sldId="272"/>
        </pc:sldMkLst>
      </pc:sldChg>
      <pc:sldChg chg="addSp delSp modSp add">
        <pc:chgData name="Rhea Hau" userId="04e18f02af084d69" providerId="LiveId" clId="{232C5382-32A1-44BA-9579-35838AA44AC8}" dt="2018-11-14T15:03:14.842" v="921" actId="5793"/>
        <pc:sldMkLst>
          <pc:docMk/>
          <pc:sldMk cId="1701816916" sldId="272"/>
        </pc:sldMkLst>
        <pc:spChg chg="del">
          <ac:chgData name="Rhea Hau" userId="04e18f02af084d69" providerId="LiveId" clId="{232C5382-32A1-44BA-9579-35838AA44AC8}" dt="2018-11-14T12:33:56.544" v="189" actId="5793"/>
          <ac:spMkLst>
            <pc:docMk/>
            <pc:sldMk cId="1701816916" sldId="272"/>
            <ac:spMk id="2" creationId="{4423BF42-03B8-4162-AF5F-B80BD6733F11}"/>
          </ac:spMkLst>
        </pc:spChg>
        <pc:spChg chg="del">
          <ac:chgData name="Rhea Hau" userId="04e18f02af084d69" providerId="LiveId" clId="{232C5382-32A1-44BA-9579-35838AA44AC8}" dt="2018-11-14T12:33:56.544" v="189" actId="5793"/>
          <ac:spMkLst>
            <pc:docMk/>
            <pc:sldMk cId="1701816916" sldId="272"/>
            <ac:spMk id="4" creationId="{E6E13215-6FB1-4F70-990D-93DBD9F9A8C9}"/>
          </ac:spMkLst>
        </pc:spChg>
        <pc:spChg chg="add del mod">
          <ac:chgData name="Rhea Hau" userId="04e18f02af084d69" providerId="LiveId" clId="{232C5382-32A1-44BA-9579-35838AA44AC8}" dt="2018-11-14T12:34:01.125" v="190" actId="5793"/>
          <ac:spMkLst>
            <pc:docMk/>
            <pc:sldMk cId="1701816916" sldId="272"/>
            <ac:spMk id="5" creationId="{ACE7BA47-0E65-4568-BDBD-11527DAD729F}"/>
          </ac:spMkLst>
        </pc:spChg>
        <pc:spChg chg="add del mod">
          <ac:chgData name="Rhea Hau" userId="04e18f02af084d69" providerId="LiveId" clId="{232C5382-32A1-44BA-9579-35838AA44AC8}" dt="2018-11-14T12:34:01.125" v="190" actId="5793"/>
          <ac:spMkLst>
            <pc:docMk/>
            <pc:sldMk cId="1701816916" sldId="272"/>
            <ac:spMk id="6" creationId="{EAD2A10E-F07F-4C4A-AA44-4D023B912268}"/>
          </ac:spMkLst>
        </pc:spChg>
        <pc:spChg chg="add mod">
          <ac:chgData name="Rhea Hau" userId="04e18f02af084d69" providerId="LiveId" clId="{232C5382-32A1-44BA-9579-35838AA44AC8}" dt="2018-11-14T15:03:14.842" v="921" actId="5793"/>
          <ac:spMkLst>
            <pc:docMk/>
            <pc:sldMk cId="1701816916" sldId="272"/>
            <ac:spMk id="7" creationId="{6C455D6F-D4EC-4472-A365-441709A9BEF1}"/>
          </ac:spMkLst>
        </pc:spChg>
      </pc:sldChg>
      <pc:sldChg chg="addSp delSp modSp add delAnim modAnim">
        <pc:chgData name="Rhea Hau" userId="04e18f02af084d69" providerId="LiveId" clId="{232C5382-32A1-44BA-9579-35838AA44AC8}" dt="2018-11-14T13:39:19.391" v="592" actId="1037"/>
        <pc:sldMkLst>
          <pc:docMk/>
          <pc:sldMk cId="1296825511" sldId="273"/>
        </pc:sldMkLst>
        <pc:spChg chg="mod">
          <ac:chgData name="Rhea Hau" userId="04e18f02af084d69" providerId="LiveId" clId="{232C5382-32A1-44BA-9579-35838AA44AC8}" dt="2018-11-14T13:32:46.147" v="482" actId="113"/>
          <ac:spMkLst>
            <pc:docMk/>
            <pc:sldMk cId="1296825511" sldId="273"/>
            <ac:spMk id="5" creationId="{00000000-0000-0000-0000-000000000000}"/>
          </ac:spMkLst>
        </pc:spChg>
        <pc:spChg chg="del">
          <ac:chgData name="Rhea Hau" userId="04e18f02af084d69" providerId="LiveId" clId="{232C5382-32A1-44BA-9579-35838AA44AC8}" dt="2018-11-14T13:33:19.222" v="492" actId="478"/>
          <ac:spMkLst>
            <pc:docMk/>
            <pc:sldMk cId="1296825511" sldId="273"/>
            <ac:spMk id="12" creationId="{B9395B07-EACF-4DC5-B6B9-CF0A78065402}"/>
          </ac:spMkLst>
        </pc:spChg>
        <pc:spChg chg="del">
          <ac:chgData name="Rhea Hau" userId="04e18f02af084d69" providerId="LiveId" clId="{232C5382-32A1-44BA-9579-35838AA44AC8}" dt="2018-11-14T13:33:19.222" v="492" actId="478"/>
          <ac:spMkLst>
            <pc:docMk/>
            <pc:sldMk cId="1296825511" sldId="273"/>
            <ac:spMk id="13" creationId="{7C485DB1-1D54-4FFF-A185-295FB13534C4}"/>
          </ac:spMkLst>
        </pc:spChg>
        <pc:spChg chg="del">
          <ac:chgData name="Rhea Hau" userId="04e18f02af084d69" providerId="LiveId" clId="{232C5382-32A1-44BA-9579-35838AA44AC8}" dt="2018-11-14T13:33:19.222" v="492" actId="478"/>
          <ac:spMkLst>
            <pc:docMk/>
            <pc:sldMk cId="1296825511" sldId="273"/>
            <ac:spMk id="15" creationId="{A37AC71A-5808-4814-8756-1B82368CC49B}"/>
          </ac:spMkLst>
        </pc:spChg>
        <pc:spChg chg="del">
          <ac:chgData name="Rhea Hau" userId="04e18f02af084d69" providerId="LiveId" clId="{232C5382-32A1-44BA-9579-35838AA44AC8}" dt="2018-11-14T13:33:19.222" v="492" actId="478"/>
          <ac:spMkLst>
            <pc:docMk/>
            <pc:sldMk cId="1296825511" sldId="273"/>
            <ac:spMk id="18" creationId="{EDC4B1CF-7DD7-40BF-A534-5BA9C8443EC6}"/>
          </ac:spMkLst>
        </pc:spChg>
        <pc:spChg chg="del">
          <ac:chgData name="Rhea Hau" userId="04e18f02af084d69" providerId="LiveId" clId="{232C5382-32A1-44BA-9579-35838AA44AC8}" dt="2018-11-14T13:33:19.222" v="492" actId="478"/>
          <ac:spMkLst>
            <pc:docMk/>
            <pc:sldMk cId="1296825511" sldId="273"/>
            <ac:spMk id="20" creationId="{65A27BA2-3F1F-467C-B100-D7C0F3320BBA}"/>
          </ac:spMkLst>
        </pc:spChg>
        <pc:spChg chg="add mod">
          <ac:chgData name="Rhea Hau" userId="04e18f02af084d69" providerId="LiveId" clId="{232C5382-32A1-44BA-9579-35838AA44AC8}" dt="2018-11-14T13:38:46.044" v="564" actId="1038"/>
          <ac:spMkLst>
            <pc:docMk/>
            <pc:sldMk cId="1296825511" sldId="273"/>
            <ac:spMk id="24" creationId="{872770E8-A30C-4EAE-B7C4-8F4E82E9D8D7}"/>
          </ac:spMkLst>
        </pc:spChg>
        <pc:spChg chg="add del mod">
          <ac:chgData name="Rhea Hau" userId="04e18f02af084d69" providerId="LiveId" clId="{232C5382-32A1-44BA-9579-35838AA44AC8}" dt="2018-11-14T13:37:13.270" v="533" actId="1036"/>
          <ac:spMkLst>
            <pc:docMk/>
            <pc:sldMk cId="1296825511" sldId="273"/>
            <ac:spMk id="25" creationId="{7E1C500B-24C1-480F-989D-D1C74742D360}"/>
          </ac:spMkLst>
        </pc:spChg>
        <pc:spChg chg="add del mod">
          <ac:chgData name="Rhea Hau" userId="04e18f02af084d69" providerId="LiveId" clId="{232C5382-32A1-44BA-9579-35838AA44AC8}" dt="2018-11-14T13:39:19.391" v="592" actId="1037"/>
          <ac:spMkLst>
            <pc:docMk/>
            <pc:sldMk cId="1296825511" sldId="273"/>
            <ac:spMk id="26" creationId="{9FDCBD48-9348-4869-B9A6-225AC7FB99E1}"/>
          </ac:spMkLst>
        </pc:spChg>
        <pc:spChg chg="add del mod">
          <ac:chgData name="Rhea Hau" userId="04e18f02af084d69" providerId="LiveId" clId="{232C5382-32A1-44BA-9579-35838AA44AC8}" dt="2018-11-14T13:39:14.302" v="588" actId="20577"/>
          <ac:spMkLst>
            <pc:docMk/>
            <pc:sldMk cId="1296825511" sldId="273"/>
            <ac:spMk id="28" creationId="{36B49CE6-73DD-4854-A034-68D9A4D82583}"/>
          </ac:spMkLst>
        </pc:spChg>
        <pc:spChg chg="add del mod">
          <ac:chgData name="Rhea Hau" userId="04e18f02af084d69" providerId="LiveId" clId="{232C5382-32A1-44BA-9579-35838AA44AC8}" dt="2018-11-14T13:37:03.363" v="532" actId="1035"/>
          <ac:spMkLst>
            <pc:docMk/>
            <pc:sldMk cId="1296825511" sldId="273"/>
            <ac:spMk id="30" creationId="{80C9DCD7-832F-48D3-BD94-1E197C1619BE}"/>
          </ac:spMkLst>
        </pc:spChg>
        <pc:spChg chg="add del">
          <ac:chgData name="Rhea Hau" userId="04e18f02af084d69" providerId="LiveId" clId="{232C5382-32A1-44BA-9579-35838AA44AC8}" dt="2018-11-14T13:35:45.327" v="505" actId="1037"/>
          <ac:spMkLst>
            <pc:docMk/>
            <pc:sldMk cId="1296825511" sldId="273"/>
            <ac:spMk id="33" creationId="{C0F487A3-E038-458F-B6B2-360D32949609}"/>
          </ac:spMkLst>
        </pc:spChg>
        <pc:spChg chg="add del">
          <ac:chgData name="Rhea Hau" userId="04e18f02af084d69" providerId="LiveId" clId="{232C5382-32A1-44BA-9579-35838AA44AC8}" dt="2018-11-14T13:35:45.327" v="505" actId="1037"/>
          <ac:spMkLst>
            <pc:docMk/>
            <pc:sldMk cId="1296825511" sldId="273"/>
            <ac:spMk id="34" creationId="{21596595-9891-4D67-BF34-A3CCD5FC19B8}"/>
          </ac:spMkLst>
        </pc:spChg>
        <pc:spChg chg="add del">
          <ac:chgData name="Rhea Hau" userId="04e18f02af084d69" providerId="LiveId" clId="{232C5382-32A1-44BA-9579-35838AA44AC8}" dt="2018-11-14T13:35:45.327" v="505" actId="1037"/>
          <ac:spMkLst>
            <pc:docMk/>
            <pc:sldMk cId="1296825511" sldId="273"/>
            <ac:spMk id="36" creationId="{F745260C-C91E-46F2-81D3-FF94D56ADD70}"/>
          </ac:spMkLst>
        </pc:spChg>
        <pc:spChg chg="add del">
          <ac:chgData name="Rhea Hau" userId="04e18f02af084d69" providerId="LiveId" clId="{232C5382-32A1-44BA-9579-35838AA44AC8}" dt="2018-11-14T13:35:45.327" v="505" actId="1037"/>
          <ac:spMkLst>
            <pc:docMk/>
            <pc:sldMk cId="1296825511" sldId="273"/>
            <ac:spMk id="38" creationId="{898127AE-05F2-4BE5-80EE-925FE6671390}"/>
          </ac:spMkLst>
        </pc:spChg>
        <pc:picChg chg="del">
          <ac:chgData name="Rhea Hau" userId="04e18f02af084d69" providerId="LiveId" clId="{232C5382-32A1-44BA-9579-35838AA44AC8}" dt="2018-11-14T13:33:19.222" v="492" actId="478"/>
          <ac:picMkLst>
            <pc:docMk/>
            <pc:sldMk cId="1296825511" sldId="273"/>
            <ac:picMk id="11" creationId="{BA4D9C7E-0BD6-4661-B12B-F734E3B40077}"/>
          </ac:picMkLst>
        </pc:picChg>
        <pc:picChg chg="del">
          <ac:chgData name="Rhea Hau" userId="04e18f02af084d69" providerId="LiveId" clId="{232C5382-32A1-44BA-9579-35838AA44AC8}" dt="2018-11-14T13:33:19.222" v="492" actId="478"/>
          <ac:picMkLst>
            <pc:docMk/>
            <pc:sldMk cId="1296825511" sldId="273"/>
            <ac:picMk id="14" creationId="{6354617C-692D-433D-8E92-919F39CB9AC7}"/>
          </ac:picMkLst>
        </pc:picChg>
        <pc:picChg chg="del">
          <ac:chgData name="Rhea Hau" userId="04e18f02af084d69" providerId="LiveId" clId="{232C5382-32A1-44BA-9579-35838AA44AC8}" dt="2018-11-14T13:33:19.222" v="492" actId="478"/>
          <ac:picMkLst>
            <pc:docMk/>
            <pc:sldMk cId="1296825511" sldId="273"/>
            <ac:picMk id="16" creationId="{88A2048C-6DBE-4DF3-91A0-0BA25ABB86B3}"/>
          </ac:picMkLst>
        </pc:picChg>
        <pc:picChg chg="del">
          <ac:chgData name="Rhea Hau" userId="04e18f02af084d69" providerId="LiveId" clId="{232C5382-32A1-44BA-9579-35838AA44AC8}" dt="2018-11-14T13:33:19.222" v="492" actId="478"/>
          <ac:picMkLst>
            <pc:docMk/>
            <pc:sldMk cId="1296825511" sldId="273"/>
            <ac:picMk id="17" creationId="{E8A91465-9B6C-42CA-92B3-9CEF877F1D5D}"/>
          </ac:picMkLst>
        </pc:picChg>
        <pc:picChg chg="add">
          <ac:chgData name="Rhea Hau" userId="04e18f02af084d69" providerId="LiveId" clId="{232C5382-32A1-44BA-9579-35838AA44AC8}" dt="2018-11-14T13:33:40.354" v="496" actId="1037"/>
          <ac:picMkLst>
            <pc:docMk/>
            <pc:sldMk cId="1296825511" sldId="273"/>
            <ac:picMk id="19" creationId="{EC65D5A2-8630-449B-854E-B65FC1EDB99E}"/>
          </ac:picMkLst>
        </pc:picChg>
        <pc:picChg chg="del">
          <ac:chgData name="Rhea Hau" userId="04e18f02af084d69" providerId="LiveId" clId="{232C5382-32A1-44BA-9579-35838AA44AC8}" dt="2018-11-14T13:33:19.222" v="492" actId="478"/>
          <ac:picMkLst>
            <pc:docMk/>
            <pc:sldMk cId="1296825511" sldId="273"/>
            <ac:picMk id="21" creationId="{9571C752-EE73-4609-B926-4412072719AC}"/>
          </ac:picMkLst>
        </pc:picChg>
        <pc:picChg chg="add del mod">
          <ac:chgData name="Rhea Hau" userId="04e18f02af084d69" providerId="LiveId" clId="{232C5382-32A1-44BA-9579-35838AA44AC8}" dt="2018-11-14T13:35:19.494" v="503" actId="1037"/>
          <ac:picMkLst>
            <pc:docMk/>
            <pc:sldMk cId="1296825511" sldId="273"/>
            <ac:picMk id="22" creationId="{73B978D7-05FC-4B0F-8E74-358EF097981A}"/>
          </ac:picMkLst>
        </pc:picChg>
        <pc:picChg chg="add del mod">
          <ac:chgData name="Rhea Hau" userId="04e18f02af084d69" providerId="LiveId" clId="{232C5382-32A1-44BA-9579-35838AA44AC8}" dt="2018-11-14T13:35:19.494" v="503" actId="1037"/>
          <ac:picMkLst>
            <pc:docMk/>
            <pc:sldMk cId="1296825511" sldId="273"/>
            <ac:picMk id="23" creationId="{89F91F30-2F49-480E-AD38-AB4AF4FFA292}"/>
          </ac:picMkLst>
        </pc:picChg>
        <pc:picChg chg="add del mod">
          <ac:chgData name="Rhea Hau" userId="04e18f02af084d69" providerId="LiveId" clId="{232C5382-32A1-44BA-9579-35838AA44AC8}" dt="2018-11-14T13:35:19.494" v="503" actId="1037"/>
          <ac:picMkLst>
            <pc:docMk/>
            <pc:sldMk cId="1296825511" sldId="273"/>
            <ac:picMk id="27" creationId="{7E498126-87C2-41BE-8068-F9BDEBC4D68D}"/>
          </ac:picMkLst>
        </pc:picChg>
        <pc:picChg chg="add del mod">
          <ac:chgData name="Rhea Hau" userId="04e18f02af084d69" providerId="LiveId" clId="{232C5382-32A1-44BA-9579-35838AA44AC8}" dt="2018-11-14T13:35:19.494" v="503" actId="1037"/>
          <ac:picMkLst>
            <pc:docMk/>
            <pc:sldMk cId="1296825511" sldId="273"/>
            <ac:picMk id="29" creationId="{C6755A3A-1B34-4C67-8480-FA50739F2F64}"/>
          </ac:picMkLst>
        </pc:picChg>
        <pc:picChg chg="add del">
          <ac:chgData name="Rhea Hau" userId="04e18f02af084d69" providerId="LiveId" clId="{232C5382-32A1-44BA-9579-35838AA44AC8}" dt="2018-11-14T13:35:45.327" v="505" actId="1037"/>
          <ac:picMkLst>
            <pc:docMk/>
            <pc:sldMk cId="1296825511" sldId="273"/>
            <ac:picMk id="31" creationId="{C076C374-2FB3-40D4-9720-EA29FE68E262}"/>
          </ac:picMkLst>
        </pc:picChg>
        <pc:picChg chg="add del">
          <ac:chgData name="Rhea Hau" userId="04e18f02af084d69" providerId="LiveId" clId="{232C5382-32A1-44BA-9579-35838AA44AC8}" dt="2018-11-14T13:35:45.327" v="505" actId="1037"/>
          <ac:picMkLst>
            <pc:docMk/>
            <pc:sldMk cId="1296825511" sldId="273"/>
            <ac:picMk id="32" creationId="{A5FD785D-6FD9-414E-AE07-15BEEA742AF0}"/>
          </ac:picMkLst>
        </pc:picChg>
        <pc:picChg chg="add del">
          <ac:chgData name="Rhea Hau" userId="04e18f02af084d69" providerId="LiveId" clId="{232C5382-32A1-44BA-9579-35838AA44AC8}" dt="2018-11-14T13:35:45.327" v="505" actId="1037"/>
          <ac:picMkLst>
            <pc:docMk/>
            <pc:sldMk cId="1296825511" sldId="273"/>
            <ac:picMk id="35" creationId="{184F0681-AD46-4CE5-B787-8863F2E7315B}"/>
          </ac:picMkLst>
        </pc:picChg>
        <pc:picChg chg="add del">
          <ac:chgData name="Rhea Hau" userId="04e18f02af084d69" providerId="LiveId" clId="{232C5382-32A1-44BA-9579-35838AA44AC8}" dt="2018-11-14T13:35:45.327" v="505" actId="1037"/>
          <ac:picMkLst>
            <pc:docMk/>
            <pc:sldMk cId="1296825511" sldId="273"/>
            <ac:picMk id="37" creationId="{185CF543-E7B2-4BBA-9ECF-D70BD17067A8}"/>
          </ac:picMkLst>
        </pc:picChg>
      </pc:sldChg>
      <pc:sldChg chg="add del">
        <pc:chgData name="Rhea Hau" userId="04e18f02af084d69" providerId="LiveId" clId="{232C5382-32A1-44BA-9579-35838AA44AC8}" dt="2018-11-14T13:32:39.762" v="475" actId="2696"/>
        <pc:sldMkLst>
          <pc:docMk/>
          <pc:sldMk cId="3617194928" sldId="273"/>
        </pc:sldMkLst>
      </pc:sldChg>
      <pc:sldChg chg="add del">
        <pc:chgData name="Rhea Hau" userId="04e18f02af084d69" providerId="LiveId" clId="{232C5382-32A1-44BA-9579-35838AA44AC8}" dt="2018-11-14T13:32:52.095" v="490" actId="14100"/>
        <pc:sldMkLst>
          <pc:docMk/>
          <pc:sldMk cId="1940921747" sldId="274"/>
        </pc:sldMkLst>
      </pc:sldChg>
      <pc:sldChg chg="addSp delSp modSp add ord delAnim modAnim">
        <pc:chgData name="Rhea Hau" userId="04e18f02af084d69" providerId="LiveId" clId="{232C5382-32A1-44BA-9579-35838AA44AC8}" dt="2018-11-14T15:04:00.742" v="936" actId="20577"/>
        <pc:sldMkLst>
          <pc:docMk/>
          <pc:sldMk cId="4198240757" sldId="274"/>
        </pc:sldMkLst>
        <pc:spChg chg="add del">
          <ac:chgData name="Rhea Hau" userId="04e18f02af084d69" providerId="LiveId" clId="{232C5382-32A1-44BA-9579-35838AA44AC8}" dt="2018-11-14T14:03:36.849" v="690" actId="20577"/>
          <ac:spMkLst>
            <pc:docMk/>
            <pc:sldMk cId="4198240757" sldId="274"/>
            <ac:spMk id="2" creationId="{602F149C-1248-4934-AF45-6752136A1A1F}"/>
          </ac:spMkLst>
        </pc:spChg>
        <pc:spChg chg="mod">
          <ac:chgData name="Rhea Hau" userId="04e18f02af084d69" providerId="LiveId" clId="{232C5382-32A1-44BA-9579-35838AA44AC8}" dt="2018-11-14T15:04:00.742" v="936" actId="20577"/>
          <ac:spMkLst>
            <pc:docMk/>
            <pc:sldMk cId="4198240757" sldId="274"/>
            <ac:spMk id="4" creationId="{00000000-0000-0000-0000-000000000000}"/>
          </ac:spMkLst>
        </pc:spChg>
        <pc:spChg chg="mod">
          <ac:chgData name="Rhea Hau" userId="04e18f02af084d69" providerId="LiveId" clId="{232C5382-32A1-44BA-9579-35838AA44AC8}" dt="2018-11-14T14:56:53.274" v="878" actId="1076"/>
          <ac:spMkLst>
            <pc:docMk/>
            <pc:sldMk cId="4198240757" sldId="274"/>
            <ac:spMk id="5" creationId="{00000000-0000-0000-0000-000000000000}"/>
          </ac:spMkLst>
        </pc:spChg>
        <pc:spChg chg="add del">
          <ac:chgData name="Rhea Hau" userId="04e18f02af084d69" providerId="LiveId" clId="{232C5382-32A1-44BA-9579-35838AA44AC8}" dt="2018-11-14T14:03:57.923" v="692" actId="20577"/>
          <ac:spMkLst>
            <pc:docMk/>
            <pc:sldMk cId="4198240757" sldId="274"/>
            <ac:spMk id="6" creationId="{A6BFECFD-67BD-4DF0-B593-E04DBDFB605D}"/>
          </ac:spMkLst>
        </pc:spChg>
        <pc:spChg chg="add del">
          <ac:chgData name="Rhea Hau" userId="04e18f02af084d69" providerId="LiveId" clId="{232C5382-32A1-44BA-9579-35838AA44AC8}" dt="2018-11-14T14:05:12.670" v="694" actId="20577"/>
          <ac:spMkLst>
            <pc:docMk/>
            <pc:sldMk cId="4198240757" sldId="274"/>
            <ac:spMk id="7" creationId="{D75AFD2D-F847-496E-BC44-AF6DD72DC267}"/>
          </ac:spMkLst>
        </pc:spChg>
        <pc:spChg chg="add del">
          <ac:chgData name="Rhea Hau" userId="04e18f02af084d69" providerId="LiveId" clId="{232C5382-32A1-44BA-9579-35838AA44AC8}" dt="2018-11-14T14:07:04.995" v="705" actId="20577"/>
          <ac:spMkLst>
            <pc:docMk/>
            <pc:sldMk cId="4198240757" sldId="274"/>
            <ac:spMk id="8" creationId="{BEDD1F5A-B507-4193-B827-F02867C8D91A}"/>
          </ac:spMkLst>
        </pc:spChg>
        <pc:spChg chg="add del">
          <ac:chgData name="Rhea Hau" userId="04e18f02af084d69" providerId="LiveId" clId="{232C5382-32A1-44BA-9579-35838AA44AC8}" dt="2018-11-14T14:33:02.220" v="774" actId="20577"/>
          <ac:spMkLst>
            <pc:docMk/>
            <pc:sldMk cId="4198240757" sldId="274"/>
            <ac:spMk id="9" creationId="{162AACA4-74C5-45E1-AC2D-74144D68135A}"/>
          </ac:spMkLst>
        </pc:spChg>
        <pc:spChg chg="add del">
          <ac:chgData name="Rhea Hau" userId="04e18f02af084d69" providerId="LiveId" clId="{232C5382-32A1-44BA-9579-35838AA44AC8}" dt="2018-11-14T14:33:12.622" v="776" actId="20577"/>
          <ac:spMkLst>
            <pc:docMk/>
            <pc:sldMk cId="4198240757" sldId="274"/>
            <ac:spMk id="10" creationId="{764AB2AD-AED9-4CB4-BAC0-6645980DB5A3}"/>
          </ac:spMkLst>
        </pc:spChg>
        <pc:spChg chg="add del">
          <ac:chgData name="Rhea Hau" userId="04e18f02af084d69" providerId="LiveId" clId="{232C5382-32A1-44BA-9579-35838AA44AC8}" dt="2018-11-14T14:34:29.724" v="790" actId="20577"/>
          <ac:spMkLst>
            <pc:docMk/>
            <pc:sldMk cId="4198240757" sldId="274"/>
            <ac:spMk id="11" creationId="{19DEC519-7F81-46B0-93B7-E552BE489BF9}"/>
          </ac:spMkLst>
        </pc:spChg>
        <pc:spChg chg="mod">
          <ac:chgData name="Rhea Hau" userId="04e18f02af084d69" providerId="LiveId" clId="{232C5382-32A1-44BA-9579-35838AA44AC8}" dt="2018-11-14T13:40:12.697" v="683" actId="1038"/>
          <ac:spMkLst>
            <pc:docMk/>
            <pc:sldMk cId="4198240757" sldId="274"/>
            <ac:spMk id="25" creationId="{7E1C500B-24C1-480F-989D-D1C74742D360}"/>
          </ac:spMkLst>
        </pc:spChg>
        <pc:spChg chg="del">
          <ac:chgData name="Rhea Hau" userId="04e18f02af084d69" providerId="LiveId" clId="{232C5382-32A1-44BA-9579-35838AA44AC8}" dt="2018-11-14T13:40:05.497" v="600" actId="478"/>
          <ac:spMkLst>
            <pc:docMk/>
            <pc:sldMk cId="4198240757" sldId="274"/>
            <ac:spMk id="26" creationId="{9FDCBD48-9348-4869-B9A6-225AC7FB99E1}"/>
          </ac:spMkLst>
        </pc:spChg>
        <pc:spChg chg="del">
          <ac:chgData name="Rhea Hau" userId="04e18f02af084d69" providerId="LiveId" clId="{232C5382-32A1-44BA-9579-35838AA44AC8}" dt="2018-11-14T13:40:05.497" v="600" actId="478"/>
          <ac:spMkLst>
            <pc:docMk/>
            <pc:sldMk cId="4198240757" sldId="274"/>
            <ac:spMk id="28" creationId="{36B49CE6-73DD-4854-A034-68D9A4D82583}"/>
          </ac:spMkLst>
        </pc:spChg>
        <pc:spChg chg="del">
          <ac:chgData name="Rhea Hau" userId="04e18f02af084d69" providerId="LiveId" clId="{232C5382-32A1-44BA-9579-35838AA44AC8}" dt="2018-11-14T13:40:05.497" v="600" actId="478"/>
          <ac:spMkLst>
            <pc:docMk/>
            <pc:sldMk cId="4198240757" sldId="274"/>
            <ac:spMk id="30" creationId="{80C9DCD7-832F-48D3-BD94-1E197C1619BE}"/>
          </ac:spMkLst>
        </pc:spChg>
        <pc:spChg chg="add mod">
          <ac:chgData name="Rhea Hau" userId="04e18f02af084d69" providerId="LiveId" clId="{232C5382-32A1-44BA-9579-35838AA44AC8}" dt="2018-11-14T14:36:55.400" v="853" actId="1035"/>
          <ac:spMkLst>
            <pc:docMk/>
            <pc:sldMk cId="4198240757" sldId="274"/>
            <ac:spMk id="32" creationId="{C4A8C771-62BA-480A-9789-4199F09F28A5}"/>
          </ac:spMkLst>
        </pc:spChg>
        <pc:spChg chg="add mod">
          <ac:chgData name="Rhea Hau" userId="04e18f02af084d69" providerId="LiveId" clId="{232C5382-32A1-44BA-9579-35838AA44AC8}" dt="2018-11-14T15:02:13.866" v="907" actId="1076"/>
          <ac:spMkLst>
            <pc:docMk/>
            <pc:sldMk cId="4198240757" sldId="274"/>
            <ac:spMk id="33" creationId="{5DEAA834-F337-45F1-A92B-0F44DD9BA70F}"/>
          </ac:spMkLst>
        </pc:spChg>
        <pc:picChg chg="add mod">
          <ac:chgData name="Rhea Hau" userId="04e18f02af084d69" providerId="LiveId" clId="{232C5382-32A1-44BA-9579-35838AA44AC8}" dt="2018-11-14T14:19:21.201" v="728" actId="571"/>
          <ac:picMkLst>
            <pc:docMk/>
            <pc:sldMk cId="4198240757" sldId="274"/>
            <ac:picMk id="21" creationId="{C4179433-8B23-4A4B-8D04-208D6A64EDA3}"/>
          </ac:picMkLst>
        </pc:picChg>
        <pc:picChg chg="del">
          <ac:chgData name="Rhea Hau" userId="04e18f02af084d69" providerId="LiveId" clId="{232C5382-32A1-44BA-9579-35838AA44AC8}" dt="2018-11-14T13:40:05.497" v="600" actId="478"/>
          <ac:picMkLst>
            <pc:docMk/>
            <pc:sldMk cId="4198240757" sldId="274"/>
            <ac:picMk id="22" creationId="{73B978D7-05FC-4B0F-8E74-358EF097981A}"/>
          </ac:picMkLst>
        </pc:picChg>
        <pc:picChg chg="mod">
          <ac:chgData name="Rhea Hau" userId="04e18f02af084d69" providerId="LiveId" clId="{232C5382-32A1-44BA-9579-35838AA44AC8}" dt="2018-11-14T13:40:12.697" v="683" actId="1038"/>
          <ac:picMkLst>
            <pc:docMk/>
            <pc:sldMk cId="4198240757" sldId="274"/>
            <ac:picMk id="23" creationId="{89F91F30-2F49-480E-AD38-AB4AF4FFA292}"/>
          </ac:picMkLst>
        </pc:picChg>
        <pc:picChg chg="del">
          <ac:chgData name="Rhea Hau" userId="04e18f02af084d69" providerId="LiveId" clId="{232C5382-32A1-44BA-9579-35838AA44AC8}" dt="2018-11-14T13:40:05.497" v="600" actId="478"/>
          <ac:picMkLst>
            <pc:docMk/>
            <pc:sldMk cId="4198240757" sldId="274"/>
            <ac:picMk id="27" creationId="{7E498126-87C2-41BE-8068-F9BDEBC4D68D}"/>
          </ac:picMkLst>
        </pc:picChg>
        <pc:picChg chg="del">
          <ac:chgData name="Rhea Hau" userId="04e18f02af084d69" providerId="LiveId" clId="{232C5382-32A1-44BA-9579-35838AA44AC8}" dt="2018-11-14T13:40:05.497" v="600" actId="478"/>
          <ac:picMkLst>
            <pc:docMk/>
            <pc:sldMk cId="4198240757" sldId="274"/>
            <ac:picMk id="29" creationId="{C6755A3A-1B34-4C67-8480-FA50739F2F64}"/>
          </ac:picMkLst>
        </pc:picChg>
        <pc:picChg chg="add mod">
          <ac:chgData name="Rhea Hau" userId="04e18f02af084d69" providerId="LiveId" clId="{232C5382-32A1-44BA-9579-35838AA44AC8}" dt="2018-11-14T14:19:21.201" v="728" actId="571"/>
          <ac:picMkLst>
            <pc:docMk/>
            <pc:sldMk cId="4198240757" sldId="274"/>
            <ac:picMk id="31" creationId="{4E107B83-6259-491F-9D3E-D0DB5652E37D}"/>
          </ac:picMkLst>
        </pc:picChg>
        <pc:picChg chg="add mod">
          <ac:chgData name="Rhea Hau" userId="04e18f02af084d69" providerId="LiveId" clId="{232C5382-32A1-44BA-9579-35838AA44AC8}" dt="2018-11-14T14:19:39.629" v="741" actId="1038"/>
          <ac:picMkLst>
            <pc:docMk/>
            <pc:sldMk cId="4198240757" sldId="274"/>
            <ac:picMk id="1032" creationId="{085C8061-EFBD-4E18-A990-F7C6DC1443E4}"/>
          </ac:picMkLst>
        </pc:picChg>
        <pc:picChg chg="add del mod">
          <ac:chgData name="Rhea Hau" userId="04e18f02af084d69" providerId="LiveId" clId="{232C5382-32A1-44BA-9579-35838AA44AC8}" dt="2018-11-14T14:19:35.151" v="734" actId="478"/>
          <ac:picMkLst>
            <pc:docMk/>
            <pc:sldMk cId="4198240757" sldId="274"/>
            <ac:picMk id="1036" creationId="{CE9A4BF1-A5C6-4BAE-B35C-E0FCBA3D7CF5}"/>
          </ac:picMkLst>
        </pc:picChg>
        <pc:picChg chg="add mod">
          <ac:chgData name="Rhea Hau" userId="04e18f02af084d69" providerId="LiveId" clId="{232C5382-32A1-44BA-9579-35838AA44AC8}" dt="2018-11-14T14:37:02.186" v="854" actId="1035"/>
          <ac:picMkLst>
            <pc:docMk/>
            <pc:sldMk cId="4198240757" sldId="274"/>
            <ac:picMk id="1044" creationId="{FD8097D1-3E76-41DB-AB51-EE27E747ACED}"/>
          </ac:picMkLst>
        </pc:picChg>
        <pc:picChg chg="add mod">
          <ac:chgData name="Rhea Hau" userId="04e18f02af084d69" providerId="LiveId" clId="{232C5382-32A1-44BA-9579-35838AA44AC8}" dt="2018-11-14T15:02:19.595" v="909" actId="1076"/>
          <ac:picMkLst>
            <pc:docMk/>
            <pc:sldMk cId="4198240757" sldId="274"/>
            <ac:picMk id="1046" creationId="{70DA45FA-582B-40C2-AD28-016D70D2593B}"/>
          </ac:picMkLst>
        </pc:picChg>
        <pc:picChg chg="add mod">
          <ac:chgData name="Rhea Hau" userId="04e18f02af084d69" providerId="LiveId" clId="{232C5382-32A1-44BA-9579-35838AA44AC8}" dt="2018-11-14T15:02:27.010" v="910" actId="1076"/>
          <ac:picMkLst>
            <pc:docMk/>
            <pc:sldMk cId="4198240757" sldId="274"/>
            <ac:picMk id="1048" creationId="{0C08F6BE-33E6-4A6C-B529-08CA7E4FA68B}"/>
          </ac:picMkLst>
        </pc:picChg>
      </pc:sldChg>
      <pc:sldChg chg="add del">
        <pc:chgData name="Rhea Hau" userId="04e18f02af084d69" providerId="LiveId" clId="{232C5382-32A1-44BA-9579-35838AA44AC8}" dt="2018-11-14T15:04:09.343" v="938" actId="2696"/>
        <pc:sldMkLst>
          <pc:docMk/>
          <pc:sldMk cId="2791356199" sldId="275"/>
        </pc:sldMkLst>
      </pc:sldChg>
      <pc:sldChg chg="delSp modSp add delAnim">
        <pc:chgData name="Rhea Hau" userId="04e18f02af084d69" providerId="LiveId" clId="{232C5382-32A1-44BA-9579-35838AA44AC8}" dt="2018-11-14T15:05:59.043" v="1015" actId="20577"/>
        <pc:sldMkLst>
          <pc:docMk/>
          <pc:sldMk cId="1614407236" sldId="276"/>
        </pc:sldMkLst>
        <pc:spChg chg="mod">
          <ac:chgData name="Rhea Hau" userId="04e18f02af084d69" providerId="LiveId" clId="{232C5382-32A1-44BA-9579-35838AA44AC8}" dt="2018-11-14T15:05:59.043" v="1015" actId="20577"/>
          <ac:spMkLst>
            <pc:docMk/>
            <pc:sldMk cId="1614407236" sldId="276"/>
            <ac:spMk id="4" creationId="{00000000-0000-0000-0000-000000000000}"/>
          </ac:spMkLst>
        </pc:spChg>
        <pc:spChg chg="mod">
          <ac:chgData name="Rhea Hau" userId="04e18f02af084d69" providerId="LiveId" clId="{232C5382-32A1-44BA-9579-35838AA44AC8}" dt="2018-11-14T15:04:30.724" v="943" actId="6549"/>
          <ac:spMkLst>
            <pc:docMk/>
            <pc:sldMk cId="1614407236" sldId="276"/>
            <ac:spMk id="5" creationId="{00000000-0000-0000-0000-000000000000}"/>
          </ac:spMkLst>
        </pc:spChg>
        <pc:spChg chg="del">
          <ac:chgData name="Rhea Hau" userId="04e18f02af084d69" providerId="LiveId" clId="{232C5382-32A1-44BA-9579-35838AA44AC8}" dt="2018-11-14T15:04:26.748" v="940" actId="478"/>
          <ac:spMkLst>
            <pc:docMk/>
            <pc:sldMk cId="1614407236" sldId="276"/>
            <ac:spMk id="24" creationId="{872770E8-A30C-4EAE-B7C4-8F4E82E9D8D7}"/>
          </ac:spMkLst>
        </pc:spChg>
        <pc:spChg chg="del">
          <ac:chgData name="Rhea Hau" userId="04e18f02af084d69" providerId="LiveId" clId="{232C5382-32A1-44BA-9579-35838AA44AC8}" dt="2018-11-14T15:04:28.393" v="942" actId="478"/>
          <ac:spMkLst>
            <pc:docMk/>
            <pc:sldMk cId="1614407236" sldId="276"/>
            <ac:spMk id="25" creationId="{7E1C500B-24C1-480F-989D-D1C74742D360}"/>
          </ac:spMkLst>
        </pc:spChg>
        <pc:spChg chg="del">
          <ac:chgData name="Rhea Hau" userId="04e18f02af084d69" providerId="LiveId" clId="{232C5382-32A1-44BA-9579-35838AA44AC8}" dt="2018-11-14T15:04:26.748" v="940" actId="478"/>
          <ac:spMkLst>
            <pc:docMk/>
            <pc:sldMk cId="1614407236" sldId="276"/>
            <ac:spMk id="32" creationId="{C4A8C771-62BA-480A-9789-4199F09F28A5}"/>
          </ac:spMkLst>
        </pc:spChg>
        <pc:spChg chg="del">
          <ac:chgData name="Rhea Hau" userId="04e18f02af084d69" providerId="LiveId" clId="{232C5382-32A1-44BA-9579-35838AA44AC8}" dt="2018-11-14T15:04:26.748" v="940" actId="478"/>
          <ac:spMkLst>
            <pc:docMk/>
            <pc:sldMk cId="1614407236" sldId="276"/>
            <ac:spMk id="33" creationId="{5DEAA834-F337-45F1-A92B-0F44DD9BA70F}"/>
          </ac:spMkLst>
        </pc:spChg>
        <pc:picChg chg="del mod">
          <ac:chgData name="Rhea Hau" userId="04e18f02af084d69" providerId="LiveId" clId="{232C5382-32A1-44BA-9579-35838AA44AC8}" dt="2018-11-14T15:04:26.748" v="940" actId="478"/>
          <ac:picMkLst>
            <pc:docMk/>
            <pc:sldMk cId="1614407236" sldId="276"/>
            <ac:picMk id="19" creationId="{EC65D5A2-8630-449B-854E-B65FC1EDB99E}"/>
          </ac:picMkLst>
        </pc:picChg>
        <pc:picChg chg="del">
          <ac:chgData name="Rhea Hau" userId="04e18f02af084d69" providerId="LiveId" clId="{232C5382-32A1-44BA-9579-35838AA44AC8}" dt="2018-11-14T15:04:26.748" v="940" actId="478"/>
          <ac:picMkLst>
            <pc:docMk/>
            <pc:sldMk cId="1614407236" sldId="276"/>
            <ac:picMk id="23" creationId="{89F91F30-2F49-480E-AD38-AB4AF4FFA292}"/>
          </ac:picMkLst>
        </pc:picChg>
        <pc:picChg chg="del">
          <ac:chgData name="Rhea Hau" userId="04e18f02af084d69" providerId="LiveId" clId="{232C5382-32A1-44BA-9579-35838AA44AC8}" dt="2018-11-14T15:04:26.748" v="940" actId="478"/>
          <ac:picMkLst>
            <pc:docMk/>
            <pc:sldMk cId="1614407236" sldId="276"/>
            <ac:picMk id="1032" creationId="{085C8061-EFBD-4E18-A990-F7C6DC1443E4}"/>
          </ac:picMkLst>
        </pc:picChg>
        <pc:picChg chg="del">
          <ac:chgData name="Rhea Hau" userId="04e18f02af084d69" providerId="LiveId" clId="{232C5382-32A1-44BA-9579-35838AA44AC8}" dt="2018-11-14T15:04:26.748" v="940" actId="478"/>
          <ac:picMkLst>
            <pc:docMk/>
            <pc:sldMk cId="1614407236" sldId="276"/>
            <ac:picMk id="1044" creationId="{FD8097D1-3E76-41DB-AB51-EE27E747ACED}"/>
          </ac:picMkLst>
        </pc:picChg>
        <pc:picChg chg="del">
          <ac:chgData name="Rhea Hau" userId="04e18f02af084d69" providerId="LiveId" clId="{232C5382-32A1-44BA-9579-35838AA44AC8}" dt="2018-11-14T15:04:26.748" v="940" actId="478"/>
          <ac:picMkLst>
            <pc:docMk/>
            <pc:sldMk cId="1614407236" sldId="276"/>
            <ac:picMk id="1046" creationId="{70DA45FA-582B-40C2-AD28-016D70D2593B}"/>
          </ac:picMkLst>
        </pc:picChg>
        <pc:picChg chg="del">
          <ac:chgData name="Rhea Hau" userId="04e18f02af084d69" providerId="LiveId" clId="{232C5382-32A1-44BA-9579-35838AA44AC8}" dt="2018-11-14T15:04:27.660" v="941" actId="478"/>
          <ac:picMkLst>
            <pc:docMk/>
            <pc:sldMk cId="1614407236" sldId="276"/>
            <ac:picMk id="1048" creationId="{0C08F6BE-33E6-4A6C-B529-08CA7E4FA68B}"/>
          </ac:picMkLst>
        </pc:picChg>
      </pc:sldChg>
      <pc:sldChg chg="addSp delSp modSp add">
        <pc:chgData name="Rhea Hau" userId="04e18f02af084d69" providerId="LiveId" clId="{232C5382-32A1-44BA-9579-35838AA44AC8}" dt="2018-11-14T15:05:46.952" v="958" actId="20577"/>
        <pc:sldMkLst>
          <pc:docMk/>
          <pc:sldMk cId="3469210929" sldId="277"/>
        </pc:sldMkLst>
        <pc:spChg chg="del">
          <ac:chgData name="Rhea Hau" userId="04e18f02af084d69" providerId="LiveId" clId="{232C5382-32A1-44BA-9579-35838AA44AC8}" dt="2018-11-14T15:04:55.437" v="945" actId="20577"/>
          <ac:spMkLst>
            <pc:docMk/>
            <pc:sldMk cId="3469210929" sldId="277"/>
            <ac:spMk id="2" creationId="{D3ACCBEE-CC7F-4983-B344-8E83EF5A72B4}"/>
          </ac:spMkLst>
        </pc:spChg>
        <pc:spChg chg="del">
          <ac:chgData name="Rhea Hau" userId="04e18f02af084d69" providerId="LiveId" clId="{232C5382-32A1-44BA-9579-35838AA44AC8}" dt="2018-11-14T15:04:55.437" v="945" actId="20577"/>
          <ac:spMkLst>
            <pc:docMk/>
            <pc:sldMk cId="3469210929" sldId="277"/>
            <ac:spMk id="4" creationId="{6C1A051D-D889-4147-880A-F933548C0C15}"/>
          </ac:spMkLst>
        </pc:spChg>
        <pc:spChg chg="add mod">
          <ac:chgData name="Rhea Hau" userId="04e18f02af084d69" providerId="LiveId" clId="{232C5382-32A1-44BA-9579-35838AA44AC8}" dt="2018-11-14T15:05:46.952" v="958" actId="20577"/>
          <ac:spMkLst>
            <pc:docMk/>
            <pc:sldMk cId="3469210929" sldId="277"/>
            <ac:spMk id="5" creationId="{4DE4BA38-6158-41D7-A2ED-BF5E9D3F773C}"/>
          </ac:spMkLst>
        </pc:spChg>
      </pc:sldChg>
      <pc:sldChg chg="addSp delSp modSp add">
        <pc:chgData name="Rhea Hau" userId="04e18f02af084d69" providerId="LiveId" clId="{232C5382-32A1-44BA-9579-35838AA44AC8}" dt="2018-11-14T15:06:13.063" v="1024" actId="20577"/>
        <pc:sldMkLst>
          <pc:docMk/>
          <pc:sldMk cId="1700339107" sldId="278"/>
        </pc:sldMkLst>
        <pc:spChg chg="del">
          <ac:chgData name="Rhea Hau" userId="04e18f02af084d69" providerId="LiveId" clId="{232C5382-32A1-44BA-9579-35838AA44AC8}" dt="2018-11-14T15:06:10.604" v="1017" actId="20577"/>
          <ac:spMkLst>
            <pc:docMk/>
            <pc:sldMk cId="1700339107" sldId="278"/>
            <ac:spMk id="2" creationId="{F748016B-0238-4056-AAE1-C32C7B375873}"/>
          </ac:spMkLst>
        </pc:spChg>
        <pc:spChg chg="del">
          <ac:chgData name="Rhea Hau" userId="04e18f02af084d69" providerId="LiveId" clId="{232C5382-32A1-44BA-9579-35838AA44AC8}" dt="2018-11-14T15:06:10.604" v="1017" actId="20577"/>
          <ac:spMkLst>
            <pc:docMk/>
            <pc:sldMk cId="1700339107" sldId="278"/>
            <ac:spMk id="4" creationId="{6D0BAC68-45E1-452C-84F2-7A284EC2A962}"/>
          </ac:spMkLst>
        </pc:spChg>
        <pc:spChg chg="add mod">
          <ac:chgData name="Rhea Hau" userId="04e18f02af084d69" providerId="LiveId" clId="{232C5382-32A1-44BA-9579-35838AA44AC8}" dt="2018-11-14T15:06:13.063" v="1024" actId="20577"/>
          <ac:spMkLst>
            <pc:docMk/>
            <pc:sldMk cId="1700339107" sldId="278"/>
            <ac:spMk id="5" creationId="{85AAAA03-394D-42BA-A72B-0CDA07262A9F}"/>
          </ac:spMkLst>
        </pc:spChg>
      </pc:sldChg>
      <pc:sldChg chg="addSp delSp modSp add">
        <pc:chgData name="Rhea Hau" userId="04e18f02af084d69" providerId="LiveId" clId="{232C5382-32A1-44BA-9579-35838AA44AC8}" dt="2018-11-14T15:06:33.997" v="1043" actId="20577"/>
        <pc:sldMkLst>
          <pc:docMk/>
          <pc:sldMk cId="2331442683" sldId="279"/>
        </pc:sldMkLst>
        <pc:spChg chg="del">
          <ac:chgData name="Rhea Hau" userId="04e18f02af084d69" providerId="LiveId" clId="{232C5382-32A1-44BA-9579-35838AA44AC8}" dt="2018-11-14T15:06:27.707" v="1029" actId="20577"/>
          <ac:spMkLst>
            <pc:docMk/>
            <pc:sldMk cId="2331442683" sldId="279"/>
            <ac:spMk id="2" creationId="{625C3206-A3FE-4DCA-8557-6A7B760B8C1F}"/>
          </ac:spMkLst>
        </pc:spChg>
        <pc:spChg chg="del">
          <ac:chgData name="Rhea Hau" userId="04e18f02af084d69" providerId="LiveId" clId="{232C5382-32A1-44BA-9579-35838AA44AC8}" dt="2018-11-14T15:06:27.707" v="1029" actId="20577"/>
          <ac:spMkLst>
            <pc:docMk/>
            <pc:sldMk cId="2331442683" sldId="279"/>
            <ac:spMk id="3" creationId="{2ECF5D8F-0F9C-4F4A-AE71-BA536350817E}"/>
          </ac:spMkLst>
        </pc:spChg>
        <pc:spChg chg="add mod">
          <ac:chgData name="Rhea Hau" userId="04e18f02af084d69" providerId="LiveId" clId="{232C5382-32A1-44BA-9579-35838AA44AC8}" dt="2018-11-14T15:06:33.997" v="1043" actId="20577"/>
          <ac:spMkLst>
            <pc:docMk/>
            <pc:sldMk cId="2331442683" sldId="279"/>
            <ac:spMk id="5" creationId="{63CFBD9E-BC24-4A23-A7BD-5D675ABA5720}"/>
          </ac:spMkLst>
        </pc:spChg>
      </pc:sldChg>
      <pc:sldChg chg="addSp delSp modSp add">
        <pc:chgData name="Rhea Hau" userId="04e18f02af084d69" providerId="LiveId" clId="{232C5382-32A1-44BA-9579-35838AA44AC8}" dt="2018-11-14T15:07:01.861" v="1062" actId="20577"/>
        <pc:sldMkLst>
          <pc:docMk/>
          <pc:sldMk cId="2101131039" sldId="280"/>
        </pc:sldMkLst>
        <pc:spChg chg="del">
          <ac:chgData name="Rhea Hau" userId="04e18f02af084d69" providerId="LiveId" clId="{232C5382-32A1-44BA-9579-35838AA44AC8}" dt="2018-11-14T15:06:41.683" v="1045" actId="20577"/>
          <ac:spMkLst>
            <pc:docMk/>
            <pc:sldMk cId="2101131039" sldId="280"/>
            <ac:spMk id="2" creationId="{7C0D87E2-FFE2-4943-B695-9BB1801843D9}"/>
          </ac:spMkLst>
        </pc:spChg>
        <pc:spChg chg="del">
          <ac:chgData name="Rhea Hau" userId="04e18f02af084d69" providerId="LiveId" clId="{232C5382-32A1-44BA-9579-35838AA44AC8}" dt="2018-11-14T15:06:41.683" v="1045" actId="20577"/>
          <ac:spMkLst>
            <pc:docMk/>
            <pc:sldMk cId="2101131039" sldId="280"/>
            <ac:spMk id="3" creationId="{3DE2AEBD-BE73-4E84-88AE-DC53C96D87C1}"/>
          </ac:spMkLst>
        </pc:spChg>
        <pc:spChg chg="add mod">
          <ac:chgData name="Rhea Hau" userId="04e18f02af084d69" providerId="LiveId" clId="{232C5382-32A1-44BA-9579-35838AA44AC8}" dt="2018-11-14T15:07:01.861" v="1062" actId="20577"/>
          <ac:spMkLst>
            <pc:docMk/>
            <pc:sldMk cId="2101131039" sldId="280"/>
            <ac:spMk id="5" creationId="{F084169C-C0CA-4017-9B88-E63823C8D913}"/>
          </ac:spMkLst>
        </pc:spChg>
      </pc:sldChg>
      <pc:sldChg chg="addSp delSp modSp add">
        <pc:chgData name="Rhea Hau" userId="04e18f02af084d69" providerId="LiveId" clId="{232C5382-32A1-44BA-9579-35838AA44AC8}" dt="2018-11-14T15:07:17.192" v="1073" actId="20577"/>
        <pc:sldMkLst>
          <pc:docMk/>
          <pc:sldMk cId="1310823783" sldId="281"/>
        </pc:sldMkLst>
        <pc:spChg chg="del">
          <ac:chgData name="Rhea Hau" userId="04e18f02af084d69" providerId="LiveId" clId="{232C5382-32A1-44BA-9579-35838AA44AC8}" dt="2018-11-14T15:07:08.176" v="1064" actId="20577"/>
          <ac:spMkLst>
            <pc:docMk/>
            <pc:sldMk cId="1310823783" sldId="281"/>
            <ac:spMk id="2" creationId="{0090FA3B-C2DD-428F-8D62-634651EE2D21}"/>
          </ac:spMkLst>
        </pc:spChg>
        <pc:spChg chg="del">
          <ac:chgData name="Rhea Hau" userId="04e18f02af084d69" providerId="LiveId" clId="{232C5382-32A1-44BA-9579-35838AA44AC8}" dt="2018-11-14T15:07:08.176" v="1064" actId="20577"/>
          <ac:spMkLst>
            <pc:docMk/>
            <pc:sldMk cId="1310823783" sldId="281"/>
            <ac:spMk id="3" creationId="{EA65F717-2037-418E-8185-149F9A7EE979}"/>
          </ac:spMkLst>
        </pc:spChg>
        <pc:spChg chg="add mod">
          <ac:chgData name="Rhea Hau" userId="04e18f02af084d69" providerId="LiveId" clId="{232C5382-32A1-44BA-9579-35838AA44AC8}" dt="2018-11-14T15:07:17.192" v="1073" actId="20577"/>
          <ac:spMkLst>
            <pc:docMk/>
            <pc:sldMk cId="1310823783" sldId="281"/>
            <ac:spMk id="5" creationId="{BEC6CC20-7E07-4EC8-9B98-080F75438FA7}"/>
          </ac:spMkLst>
        </pc:spChg>
      </pc:sldChg>
      <pc:sldChg chg="addSp delSp modSp add">
        <pc:chgData name="Rhea Hau" userId="04e18f02af084d69" providerId="LiveId" clId="{232C5382-32A1-44BA-9579-35838AA44AC8}" dt="2018-11-14T15:09:34.932" v="1137" actId="14100"/>
        <pc:sldMkLst>
          <pc:docMk/>
          <pc:sldMk cId="3190034053" sldId="282"/>
        </pc:sldMkLst>
        <pc:spChg chg="mod">
          <ac:chgData name="Rhea Hau" userId="04e18f02af084d69" providerId="LiveId" clId="{232C5382-32A1-44BA-9579-35838AA44AC8}" dt="2018-11-14T15:07:35.705" v="1086" actId="20577"/>
          <ac:spMkLst>
            <pc:docMk/>
            <pc:sldMk cId="3190034053" sldId="282"/>
            <ac:spMk id="2" creationId="{DC90AF11-CAEC-48C4-80E8-9B1C74CD1EEE}"/>
          </ac:spMkLst>
        </pc:spChg>
        <pc:picChg chg="add mod">
          <ac:chgData name="Rhea Hau" userId="04e18f02af084d69" providerId="LiveId" clId="{232C5382-32A1-44BA-9579-35838AA44AC8}" dt="2018-11-14T15:08:05.124" v="1100" actId="1038"/>
          <ac:picMkLst>
            <pc:docMk/>
            <pc:sldMk cId="3190034053" sldId="282"/>
            <ac:picMk id="5" creationId="{7170D3FB-A692-449F-BAAB-A7F1E65921D4}"/>
          </ac:picMkLst>
        </pc:picChg>
        <pc:picChg chg="add mod">
          <ac:chgData name="Rhea Hau" userId="04e18f02af084d69" providerId="LiveId" clId="{232C5382-32A1-44BA-9579-35838AA44AC8}" dt="2018-11-14T15:08:05.124" v="1100" actId="1038"/>
          <ac:picMkLst>
            <pc:docMk/>
            <pc:sldMk cId="3190034053" sldId="282"/>
            <ac:picMk id="6" creationId="{CD5D7DB6-4866-46EA-BDE6-3C350B7563FF}"/>
          </ac:picMkLst>
        </pc:picChg>
        <pc:picChg chg="add del mod">
          <ac:chgData name="Rhea Hau" userId="04e18f02af084d69" providerId="LiveId" clId="{232C5382-32A1-44BA-9579-35838AA44AC8}" dt="2018-11-14T15:09:34.932" v="1137" actId="14100"/>
          <ac:picMkLst>
            <pc:docMk/>
            <pc:sldMk cId="3190034053" sldId="282"/>
            <ac:picMk id="7" creationId="{0D08FFD5-0B3C-487A-AAA5-48BEF4E18564}"/>
          </ac:picMkLst>
        </pc:picChg>
        <pc:picChg chg="add del mod">
          <ac:chgData name="Rhea Hau" userId="04e18f02af084d69" providerId="LiveId" clId="{232C5382-32A1-44BA-9579-35838AA44AC8}" dt="2018-11-14T15:09:34.932" v="1137" actId="14100"/>
          <ac:picMkLst>
            <pc:docMk/>
            <pc:sldMk cId="3190034053" sldId="282"/>
            <ac:picMk id="8" creationId="{46AC1A89-1C57-4FF4-A41C-26C633E54C11}"/>
          </ac:picMkLst>
        </pc:picChg>
      </pc:sldChg>
      <pc:sldChg chg="addSp delSp modSp add">
        <pc:chgData name="Rhea Hau" userId="04e18f02af084d69" providerId="LiveId" clId="{232C5382-32A1-44BA-9579-35838AA44AC8}" dt="2018-11-14T15:09:00.230" v="1127" actId="20577"/>
        <pc:sldMkLst>
          <pc:docMk/>
          <pc:sldMk cId="1435595703" sldId="283"/>
        </pc:sldMkLst>
        <pc:spChg chg="del">
          <ac:chgData name="Rhea Hau" userId="04e18f02af084d69" providerId="LiveId" clId="{232C5382-32A1-44BA-9579-35838AA44AC8}" dt="2018-11-14T15:08:41.582" v="1107" actId="20577"/>
          <ac:spMkLst>
            <pc:docMk/>
            <pc:sldMk cId="1435595703" sldId="283"/>
            <ac:spMk id="2" creationId="{F4C08A7A-4FB5-4F0A-B8F6-66D4E7ED6BA5}"/>
          </ac:spMkLst>
        </pc:spChg>
        <pc:spChg chg="del">
          <ac:chgData name="Rhea Hau" userId="04e18f02af084d69" providerId="LiveId" clId="{232C5382-32A1-44BA-9579-35838AA44AC8}" dt="2018-11-14T15:08:41.582" v="1107" actId="20577"/>
          <ac:spMkLst>
            <pc:docMk/>
            <pc:sldMk cId="1435595703" sldId="283"/>
            <ac:spMk id="3" creationId="{8341132F-4A3C-45C3-9BFF-449CE4F492D3}"/>
          </ac:spMkLst>
        </pc:spChg>
        <pc:spChg chg="add mod">
          <ac:chgData name="Rhea Hau" userId="04e18f02af084d69" providerId="LiveId" clId="{232C5382-32A1-44BA-9579-35838AA44AC8}" dt="2018-11-14T15:09:00.230" v="1127" actId="20577"/>
          <ac:spMkLst>
            <pc:docMk/>
            <pc:sldMk cId="1435595703" sldId="283"/>
            <ac:spMk id="5" creationId="{14143458-B72A-4578-86C9-06983B365731}"/>
          </ac:spMkLst>
        </pc:spChg>
        <pc:spChg chg="add mod">
          <ac:chgData name="Rhea Hau" userId="04e18f02af084d69" providerId="LiveId" clId="{232C5382-32A1-44BA-9579-35838AA44AC8}" dt="2018-11-14T15:08:41.582" v="1107" actId="20577"/>
          <ac:spMkLst>
            <pc:docMk/>
            <pc:sldMk cId="1435595703" sldId="283"/>
            <ac:spMk id="6" creationId="{CBBD2A05-EE7D-46BA-A985-2C62B63ABD28}"/>
          </ac:spMkLst>
        </pc:spChg>
        <pc:spChg chg="add mod">
          <ac:chgData name="Rhea Hau" userId="04e18f02af084d69" providerId="LiveId" clId="{232C5382-32A1-44BA-9579-35838AA44AC8}" dt="2018-11-14T15:08:53.682" v="1109" actId="1076"/>
          <ac:spMkLst>
            <pc:docMk/>
            <pc:sldMk cId="1435595703" sldId="283"/>
            <ac:spMk id="9" creationId="{6708339C-1D78-47DE-99F5-319466105998}"/>
          </ac:spMkLst>
        </pc:spChg>
        <pc:spChg chg="add mod">
          <ac:chgData name="Rhea Hau" userId="04e18f02af084d69" providerId="LiveId" clId="{232C5382-32A1-44BA-9579-35838AA44AC8}" dt="2018-11-14T15:08:53.682" v="1109" actId="1076"/>
          <ac:spMkLst>
            <pc:docMk/>
            <pc:sldMk cId="1435595703" sldId="283"/>
            <ac:spMk id="11" creationId="{FBA673C3-CFCD-41B2-8D37-CFC0AFCA983D}"/>
          </ac:spMkLst>
        </pc:spChg>
        <pc:picChg chg="add mod">
          <ac:chgData name="Rhea Hau" userId="04e18f02af084d69" providerId="LiveId" clId="{232C5382-32A1-44BA-9579-35838AA44AC8}" dt="2018-11-14T15:08:53.682" v="1109" actId="1076"/>
          <ac:picMkLst>
            <pc:docMk/>
            <pc:sldMk cId="1435595703" sldId="283"/>
            <ac:picMk id="7" creationId="{B960B98E-3178-4D7F-9099-A0D6DEFD7601}"/>
          </ac:picMkLst>
        </pc:picChg>
        <pc:picChg chg="add mod">
          <ac:chgData name="Rhea Hau" userId="04e18f02af084d69" providerId="LiveId" clId="{232C5382-32A1-44BA-9579-35838AA44AC8}" dt="2018-11-14T15:08:53.682" v="1109" actId="1076"/>
          <ac:picMkLst>
            <pc:docMk/>
            <pc:sldMk cId="1435595703" sldId="283"/>
            <ac:picMk id="8" creationId="{4E3988E4-F741-4521-9294-6796EBAEE0C7}"/>
          </ac:picMkLst>
        </pc:picChg>
        <pc:picChg chg="add mod">
          <ac:chgData name="Rhea Hau" userId="04e18f02af084d69" providerId="LiveId" clId="{232C5382-32A1-44BA-9579-35838AA44AC8}" dt="2018-11-14T15:08:53.682" v="1109" actId="1076"/>
          <ac:picMkLst>
            <pc:docMk/>
            <pc:sldMk cId="1435595703" sldId="283"/>
            <ac:picMk id="10" creationId="{8BA1AE35-7D44-416E-B40C-20FF27168811}"/>
          </ac:picMkLst>
        </pc:picChg>
        <pc:picChg chg="add mod">
          <ac:chgData name="Rhea Hau" userId="04e18f02af084d69" providerId="LiveId" clId="{232C5382-32A1-44BA-9579-35838AA44AC8}" dt="2018-11-14T15:08:53.682" v="1109" actId="1076"/>
          <ac:picMkLst>
            <pc:docMk/>
            <pc:sldMk cId="1435595703" sldId="283"/>
            <ac:picMk id="12" creationId="{C6A283D6-ABBA-4CD8-A07C-02C9C4518496}"/>
          </ac:picMkLst>
        </pc:picChg>
        <pc:picChg chg="add mod">
          <ac:chgData name="Rhea Hau" userId="04e18f02af084d69" providerId="LiveId" clId="{232C5382-32A1-44BA-9579-35838AA44AC8}" dt="2018-11-14T15:08:53.682" v="1109" actId="1076"/>
          <ac:picMkLst>
            <pc:docMk/>
            <pc:sldMk cId="1435595703" sldId="283"/>
            <ac:picMk id="13" creationId="{FD6CB7FB-97AE-4423-8341-ED595CF54B36}"/>
          </ac:picMkLst>
        </pc:picChg>
        <pc:picChg chg="add mod">
          <ac:chgData name="Rhea Hau" userId="04e18f02af084d69" providerId="LiveId" clId="{232C5382-32A1-44BA-9579-35838AA44AC8}" dt="2018-11-14T15:08:53.682" v="1109" actId="1076"/>
          <ac:picMkLst>
            <pc:docMk/>
            <pc:sldMk cId="1435595703" sldId="283"/>
            <ac:picMk id="14" creationId="{DEC6DC14-6117-46F9-B2CC-3B1D90861C4A}"/>
          </ac:picMkLst>
        </pc:picChg>
      </pc:sldChg>
      <pc:sldChg chg="addSp delSp modSp add">
        <pc:chgData name="Rhea Hau" userId="04e18f02af084d69" providerId="LiveId" clId="{232C5382-32A1-44BA-9579-35838AA44AC8}" dt="2018-11-14T15:10:18.551" v="1163" actId="20577"/>
        <pc:sldMkLst>
          <pc:docMk/>
          <pc:sldMk cId="725697716" sldId="284"/>
        </pc:sldMkLst>
        <pc:spChg chg="mod">
          <ac:chgData name="Rhea Hau" userId="04e18f02af084d69" providerId="LiveId" clId="{232C5382-32A1-44BA-9579-35838AA44AC8}" dt="2018-11-14T15:10:18.551" v="1163" actId="20577"/>
          <ac:spMkLst>
            <pc:docMk/>
            <pc:sldMk cId="725697716" sldId="284"/>
            <ac:spMk id="2" creationId="{DC90AF11-CAEC-48C4-80E8-9B1C74CD1EEE}"/>
          </ac:spMkLst>
        </pc:spChg>
        <pc:picChg chg="del">
          <ac:chgData name="Rhea Hau" userId="04e18f02af084d69" providerId="LiveId" clId="{232C5382-32A1-44BA-9579-35838AA44AC8}" dt="2018-11-14T15:09:37.706" v="1138" actId="478"/>
          <ac:picMkLst>
            <pc:docMk/>
            <pc:sldMk cId="725697716" sldId="284"/>
            <ac:picMk id="5" creationId="{7170D3FB-A692-449F-BAAB-A7F1E65921D4}"/>
          </ac:picMkLst>
        </pc:picChg>
        <pc:picChg chg="del">
          <ac:chgData name="Rhea Hau" userId="04e18f02af084d69" providerId="LiveId" clId="{232C5382-32A1-44BA-9579-35838AA44AC8}" dt="2018-11-14T15:09:37.706" v="1138" actId="478"/>
          <ac:picMkLst>
            <pc:docMk/>
            <pc:sldMk cId="725697716" sldId="284"/>
            <ac:picMk id="6" creationId="{CD5D7DB6-4866-46EA-BDE6-3C350B7563FF}"/>
          </ac:picMkLst>
        </pc:picChg>
        <pc:picChg chg="add">
          <ac:chgData name="Rhea Hau" userId="04e18f02af084d69" providerId="LiveId" clId="{232C5382-32A1-44BA-9579-35838AA44AC8}" dt="2018-11-14T15:09:38.276" v="1139" actId="20577"/>
          <ac:picMkLst>
            <pc:docMk/>
            <pc:sldMk cId="725697716" sldId="284"/>
            <ac:picMk id="7" creationId="{AA4870B7-FA4C-40A6-965A-4CF85C3D809E}"/>
          </ac:picMkLst>
        </pc:picChg>
        <pc:picChg chg="add">
          <ac:chgData name="Rhea Hau" userId="04e18f02af084d69" providerId="LiveId" clId="{232C5382-32A1-44BA-9579-35838AA44AC8}" dt="2018-11-14T15:09:38.276" v="1139" actId="20577"/>
          <ac:picMkLst>
            <pc:docMk/>
            <pc:sldMk cId="725697716" sldId="284"/>
            <ac:picMk id="8" creationId="{F299C678-8FB7-49FD-A712-54948F4F9151}"/>
          </ac:picMkLst>
        </pc:picChg>
        <pc:picChg chg="add del mod">
          <ac:chgData name="Rhea Hau" userId="04e18f02af084d69" providerId="LiveId" clId="{232C5382-32A1-44BA-9579-35838AA44AC8}" dt="2018-11-14T15:10:08.159" v="1155" actId="20577"/>
          <ac:picMkLst>
            <pc:docMk/>
            <pc:sldMk cId="725697716" sldId="284"/>
            <ac:picMk id="9" creationId="{8C347283-4B16-48F9-BED8-C0B272808D76}"/>
          </ac:picMkLst>
        </pc:picChg>
        <pc:picChg chg="add del mod">
          <ac:chgData name="Rhea Hau" userId="04e18f02af084d69" providerId="LiveId" clId="{232C5382-32A1-44BA-9579-35838AA44AC8}" dt="2018-11-14T15:10:08.159" v="1155" actId="20577"/>
          <ac:picMkLst>
            <pc:docMk/>
            <pc:sldMk cId="725697716" sldId="284"/>
            <ac:picMk id="10" creationId="{A09F0C01-812F-441C-A651-A3AD907D65C9}"/>
          </ac:picMkLst>
        </pc:picChg>
      </pc:sldChg>
      <pc:sldChg chg="addSp delSp modSp add">
        <pc:chgData name="Rhea Hau" userId="04e18f02af084d69" providerId="LiveId" clId="{232C5382-32A1-44BA-9579-35838AA44AC8}" dt="2018-11-14T15:10:15.419" v="1160" actId="20577"/>
        <pc:sldMkLst>
          <pc:docMk/>
          <pc:sldMk cId="1016826206" sldId="285"/>
        </pc:sldMkLst>
        <pc:spChg chg="mod">
          <ac:chgData name="Rhea Hau" userId="04e18f02af084d69" providerId="LiveId" clId="{232C5382-32A1-44BA-9579-35838AA44AC8}" dt="2018-11-14T15:10:15.419" v="1160" actId="20577"/>
          <ac:spMkLst>
            <pc:docMk/>
            <pc:sldMk cId="1016826206" sldId="285"/>
            <ac:spMk id="2" creationId="{DC90AF11-CAEC-48C4-80E8-9B1C74CD1EEE}"/>
          </ac:spMkLst>
        </pc:spChg>
        <pc:picChg chg="del">
          <ac:chgData name="Rhea Hau" userId="04e18f02af084d69" providerId="LiveId" clId="{232C5382-32A1-44BA-9579-35838AA44AC8}" dt="2018-11-14T15:10:11.111" v="1156" actId="478"/>
          <ac:picMkLst>
            <pc:docMk/>
            <pc:sldMk cId="1016826206" sldId="285"/>
            <ac:picMk id="5" creationId="{7170D3FB-A692-449F-BAAB-A7F1E65921D4}"/>
          </ac:picMkLst>
        </pc:picChg>
        <pc:picChg chg="del">
          <ac:chgData name="Rhea Hau" userId="04e18f02af084d69" providerId="LiveId" clId="{232C5382-32A1-44BA-9579-35838AA44AC8}" dt="2018-11-14T15:10:11.111" v="1156" actId="478"/>
          <ac:picMkLst>
            <pc:docMk/>
            <pc:sldMk cId="1016826206" sldId="285"/>
            <ac:picMk id="6" creationId="{CD5D7DB6-4866-46EA-BDE6-3C350B7563FF}"/>
          </ac:picMkLst>
        </pc:picChg>
        <pc:picChg chg="add">
          <ac:chgData name="Rhea Hau" userId="04e18f02af084d69" providerId="LiveId" clId="{232C5382-32A1-44BA-9579-35838AA44AC8}" dt="2018-11-14T15:10:11.725" v="1157" actId="20577"/>
          <ac:picMkLst>
            <pc:docMk/>
            <pc:sldMk cId="1016826206" sldId="285"/>
            <ac:picMk id="7" creationId="{BD96DE53-B12A-4061-B51D-65DCBB2BFDE4}"/>
          </ac:picMkLst>
        </pc:picChg>
        <pc:picChg chg="add">
          <ac:chgData name="Rhea Hau" userId="04e18f02af084d69" providerId="LiveId" clId="{232C5382-32A1-44BA-9579-35838AA44AC8}" dt="2018-11-14T15:10:11.725" v="1157" actId="20577"/>
          <ac:picMkLst>
            <pc:docMk/>
            <pc:sldMk cId="1016826206" sldId="285"/>
            <ac:picMk id="8" creationId="{FA904E38-AFFA-4898-9B60-3926219E9293}"/>
          </ac:picMkLst>
        </pc:picChg>
      </pc:sldChg>
      <pc:sldChg chg="addSp modSp add">
        <pc:chgData name="Rhea Hau" userId="04e18f02af084d69" providerId="LiveId" clId="{232C5382-32A1-44BA-9579-35838AA44AC8}" dt="2018-11-14T15:11:35.513" v="1209" actId="14100"/>
        <pc:sldMkLst>
          <pc:docMk/>
          <pc:sldMk cId="1986821235" sldId="286"/>
        </pc:sldMkLst>
        <pc:spChg chg="mod">
          <ac:chgData name="Rhea Hau" userId="04e18f02af084d69" providerId="LiveId" clId="{232C5382-32A1-44BA-9579-35838AA44AC8}" dt="2018-11-14T15:10:43.475" v="1204" actId="20577"/>
          <ac:spMkLst>
            <pc:docMk/>
            <pc:sldMk cId="1986821235" sldId="286"/>
            <ac:spMk id="2" creationId="{AB939208-AD34-41F2-83A8-AB6859F86FF4}"/>
          </ac:spMkLst>
        </pc:spChg>
        <pc:spChg chg="add mod">
          <ac:chgData name="Rhea Hau" userId="04e18f02af084d69" providerId="LiveId" clId="{232C5382-32A1-44BA-9579-35838AA44AC8}" dt="2018-11-14T15:10:59.091" v="1207" actId="1076"/>
          <ac:spMkLst>
            <pc:docMk/>
            <pc:sldMk cId="1986821235" sldId="286"/>
            <ac:spMk id="7" creationId="{B8F20557-E5CF-4E59-9B0B-E0918A316D97}"/>
          </ac:spMkLst>
        </pc:spChg>
        <pc:picChg chg="add mod">
          <ac:chgData name="Rhea Hau" userId="04e18f02af084d69" providerId="LiveId" clId="{232C5382-32A1-44BA-9579-35838AA44AC8}" dt="2018-11-14T15:11:34.154" v="1208" actId="14100"/>
          <ac:picMkLst>
            <pc:docMk/>
            <pc:sldMk cId="1986821235" sldId="286"/>
            <ac:picMk id="5" creationId="{2E66EA3D-4D8F-477E-9A24-E826B3DEDC71}"/>
          </ac:picMkLst>
        </pc:picChg>
        <pc:picChg chg="add mod">
          <ac:chgData name="Rhea Hau" userId="04e18f02af084d69" providerId="LiveId" clId="{232C5382-32A1-44BA-9579-35838AA44AC8}" dt="2018-11-14T15:11:35.513" v="1209" actId="14100"/>
          <ac:picMkLst>
            <pc:docMk/>
            <pc:sldMk cId="1986821235" sldId="286"/>
            <ac:picMk id="6" creationId="{E58D1DF6-E717-41D8-AE30-37648ED99F17}"/>
          </ac:picMkLst>
        </pc:picChg>
      </pc:sldChg>
      <pc:sldMasterChg chg="delSldLayout">
        <pc:chgData name="Rhea Hau" userId="04e18f02af084d69" providerId="LiveId" clId="{232C5382-32A1-44BA-9579-35838AA44AC8}" dt="2018-11-14T12:33:23.174" v="185" actId="2696"/>
        <pc:sldMasterMkLst>
          <pc:docMk/>
          <pc:sldMasterMk cId="1998182218" sldId="2147483651"/>
        </pc:sldMasterMkLst>
        <pc:sldLayoutChg chg="del">
          <pc:chgData name="Rhea Hau" userId="04e18f02af084d69" providerId="LiveId" clId="{232C5382-32A1-44BA-9579-35838AA44AC8}" dt="2018-11-14T12:32:37.940" v="183" actId="2696"/>
          <pc:sldLayoutMkLst>
            <pc:docMk/>
            <pc:sldMasterMk cId="1998182218" sldId="2147483651"/>
            <pc:sldLayoutMk cId="298544972" sldId="2147483676"/>
          </pc:sldLayoutMkLst>
        </pc:sldLayoutChg>
        <pc:sldLayoutChg chg="del">
          <pc:chgData name="Rhea Hau" userId="04e18f02af084d69" providerId="LiveId" clId="{232C5382-32A1-44BA-9579-35838AA44AC8}" dt="2018-11-14T12:33:23.174" v="185" actId="2696"/>
          <pc:sldLayoutMkLst>
            <pc:docMk/>
            <pc:sldMasterMk cId="1998182218" sldId="2147483651"/>
            <pc:sldLayoutMk cId="12310968" sldId="214748367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Worldgrid, Bull, Canopy, equensWorldline, Unify, Worldline and Zero Email are registered trademarks of the Atos group. October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86" y="179512"/>
            <a:ext cx="1354139" cy="4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AddNotifier#3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Worldgrid, Bull, Canopy, equensWorldline, Unify, Worldline and Zero Email are registered trademarks of the Atos group. October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86" y="131882"/>
            <a:ext cx="1354139" cy="4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69BF997-9B5F-4A82-AF31-6E87F25749B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490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5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516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05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21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46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8309346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Title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4879" y="2320746"/>
            <a:ext cx="8312194" cy="111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Sub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217612" y="372387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1200" b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AddClassification"/>
          <p:cNvSpPr txBox="1">
            <a:spLocks noChangeArrowheads="1"/>
          </p:cNvSpPr>
          <p:nvPr userDrawn="1"/>
        </p:nvSpPr>
        <p:spPr bwMode="auto">
          <a:xfrm>
            <a:off x="4479635" y="4652161"/>
            <a:ext cx="1847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/>
            <a:endParaRPr lang="en-US" sz="800" b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13480" y="2307166"/>
            <a:ext cx="88305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81" y="4372526"/>
            <a:ext cx="1334916" cy="436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737600"/>
            <a:ext cx="1635224" cy="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3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7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60097"/>
            <a:ext cx="9186488" cy="20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8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25"/>
            <a:ext cx="9186488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9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25"/>
            <a:ext cx="9186488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0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5471"/>
            <a:ext cx="9204416" cy="20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1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2" y="1560265"/>
            <a:ext cx="9197784" cy="202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2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05"/>
            <a:ext cx="9186488" cy="20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3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3769"/>
            <a:ext cx="9186488" cy="20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4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60097"/>
            <a:ext cx="9186488" cy="20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5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58584"/>
            <a:ext cx="9186488" cy="20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6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5471"/>
            <a:ext cx="9204416" cy="20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" y="1559341"/>
            <a:ext cx="9166852" cy="20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7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59509"/>
            <a:ext cx="9204416" cy="20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8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3769"/>
            <a:ext cx="9204416" cy="20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9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3939"/>
            <a:ext cx="9204416" cy="20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0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04048" y="1995686"/>
            <a:ext cx="403244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50381"/>
            <a:ext cx="9204416" cy="204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4950000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Click to edit the title</a:t>
            </a:r>
          </a:p>
        </p:txBody>
      </p:sp>
      <p:sp>
        <p:nvSpPr>
          <p:cNvPr id="7" name="AddNotifier#1"/>
          <p:cNvSpPr txBox="1">
            <a:spLocks noChangeArrowheads="1"/>
          </p:cNvSpPr>
          <p:nvPr userDrawn="1"/>
        </p:nvSpPr>
        <p:spPr bwMode="auto">
          <a:xfrm>
            <a:off x="234016" y="4208250"/>
            <a:ext cx="4914048" cy="6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700" kern="12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Worldgrid, Bull, Canopy, equensWorldline, Unify, Worldline and Zero Email are registered trademarks of the Atos group. October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7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13480" y="2307166"/>
            <a:ext cx="88305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81" y="4372526"/>
            <a:ext cx="1334916" cy="4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13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8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16488" y="123478"/>
            <a:ext cx="87480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26874" y="4625878"/>
            <a:ext cx="88204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329209" y="944932"/>
            <a:ext cx="88204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7829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2nd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6488" y="843558"/>
            <a:ext cx="8748000" cy="3723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16488" y="123478"/>
            <a:ext cx="87480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the header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26874" y="4625878"/>
            <a:ext cx="88204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52" y="1534505"/>
            <a:ext cx="9192464" cy="20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1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3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3939"/>
            <a:ext cx="9180512" cy="20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2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4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59341"/>
            <a:ext cx="9180512" cy="20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5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58584"/>
            <a:ext cx="9180512" cy="20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8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6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25"/>
            <a:ext cx="9186488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AddCustomFooter#1"/>
          <p:cNvSpPr txBox="1"/>
          <p:nvPr userDrawn="1"/>
        </p:nvSpPr>
        <p:spPr>
          <a:xfrm>
            <a:off x="236700" y="4729862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>
                <a:latin typeface="Verdana" pitchFamily="34" charset="0"/>
                <a:ea typeface="Verdana" pitchFamily="34" charset="0"/>
                <a:cs typeface="Verdana" pitchFamily="34" charset="0"/>
              </a:rPr>
              <a:t>       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Click to edit the header</a:t>
            </a:r>
          </a:p>
        </p:txBody>
      </p:sp>
    </p:spTree>
    <p:extLst>
      <p:ext uri="{BB962C8B-B14F-4D97-AF65-F5344CB8AC3E}">
        <p14:creationId xmlns:p14="http://schemas.microsoft.com/office/powerpoint/2010/main" val="19981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3" r:id="rId3"/>
    <p:sldLayoutId id="2147483654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55" r:id="rId24"/>
    <p:sldLayoutId id="2147483677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270000" indent="-270000" algn="l" defTabSz="914400" rtl="0" eaLnBrk="1" latinLnBrk="0" hangingPunct="1">
        <a:spcBef>
          <a:spcPct val="20000"/>
        </a:spcBef>
        <a:buClr>
          <a:schemeClr val="tx2"/>
        </a:buClr>
        <a:buFont typeface="Lucida Sans Unicode" pitchFamily="34" charset="0"/>
        <a:buChar char="▶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40000" indent="-270000" algn="l" defTabSz="914400" rtl="0" eaLnBrk="1" latinLnBrk="0" hangingPunct="1">
        <a:spcBef>
          <a:spcPts val="384"/>
        </a:spcBef>
        <a:buClr>
          <a:schemeClr val="tx2"/>
        </a:buClr>
        <a:buFont typeface="Arial" pitchFamily="34" charset="0"/>
        <a:buChar char="–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1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8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5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4-Weekly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Rhea Hau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59D90-8044-4A02-A090-840B2CA4D241}"/>
              </a:ext>
            </a:extLst>
          </p:cNvPr>
          <p:cNvSpPr txBox="1"/>
          <p:nvPr/>
        </p:nvSpPr>
        <p:spPr>
          <a:xfrm>
            <a:off x="251520" y="379588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15 November 2018</a:t>
            </a:r>
          </a:p>
        </p:txBody>
      </p:sp>
    </p:spTree>
    <p:extLst>
      <p:ext uri="{BB962C8B-B14F-4D97-AF65-F5344CB8AC3E}">
        <p14:creationId xmlns:p14="http://schemas.microsoft.com/office/powerpoint/2010/main" val="252284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AF11-CAEC-48C4-80E8-9B1C74CD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GSR sensor</a:t>
            </a:r>
            <a:br>
              <a:rPr lang="en-US" dirty="0"/>
            </a:br>
            <a:r>
              <a:rPr lang="en-US" sz="1800" b="0" dirty="0"/>
              <a:t>Galvanic Skin Response sensor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D208-E1ED-4C11-8525-ADED3C3EA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7604-6753-4283-8387-58B0E787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10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D96DE53-B12A-4061-B51D-65DCBB2B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63" y="1203599"/>
            <a:ext cx="3330624" cy="2996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904E38-AFFA-4898-9B60-3926219E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66421" y="702564"/>
            <a:ext cx="2996795" cy="39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26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9208-AD34-41F2-83A8-AB6859F8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divider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937F2-5BEC-42A8-AAB4-4597E933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D68DA-06A2-4136-9C6E-4CE60EF6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Image result for spanningsdeler">
            <a:extLst>
              <a:ext uri="{FF2B5EF4-FFF2-40B4-BE49-F238E27FC236}">
                <a16:creationId xmlns:a16="http://schemas.microsoft.com/office/drawing/2014/main" id="{2E66EA3D-4D8F-477E-9A24-E826B3DED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71274"/>
            <a:ext cx="2162175" cy="278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D1DF6-E717-41D8-AE30-37648ED9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8" y="2571750"/>
            <a:ext cx="3876775" cy="1280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F20557-E5CF-4E59-9B0B-E0918A316D97}"/>
              </a:ext>
            </a:extLst>
          </p:cNvPr>
          <p:cNvSpPr/>
          <p:nvPr/>
        </p:nvSpPr>
        <p:spPr>
          <a:xfrm>
            <a:off x="461934" y="1090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Z1 = resistor</a:t>
            </a:r>
          </a:p>
          <a:p>
            <a:r>
              <a:rPr lang="en-US" dirty="0"/>
              <a:t>Z2 = sensor</a:t>
            </a:r>
          </a:p>
        </p:txBody>
      </p:sp>
    </p:spTree>
    <p:extLst>
      <p:ext uri="{BB962C8B-B14F-4D97-AF65-F5344CB8AC3E}">
        <p14:creationId xmlns:p14="http://schemas.microsoft.com/office/powerpoint/2010/main" val="198682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CFBD9E-BC24-4A23-A7BD-5D675AB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A69BB-6CDB-4CB1-A014-6E21557CC5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45038"/>
            <a:ext cx="444500" cy="21590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42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D2A05-EE7D-46BA-A985-2C62B63A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51EB2-7584-40A0-8357-082CF458D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143458-B72A-4578-86C9-06983B36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for ESP32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B960B98E-3178-4D7F-9099-A0D6DEFD7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02" y="3469437"/>
            <a:ext cx="1942698" cy="116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esp32 oled">
            <a:extLst>
              <a:ext uri="{FF2B5EF4-FFF2-40B4-BE49-F238E27FC236}">
                <a16:creationId xmlns:a16="http://schemas.microsoft.com/office/drawing/2014/main" id="{4E3988E4-F741-4521-9294-6796EBAEE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52" y="2024179"/>
            <a:ext cx="2258141" cy="12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708339C-1D78-47DE-99F5-319466105998}"/>
              </a:ext>
            </a:extLst>
          </p:cNvPr>
          <p:cNvSpPr/>
          <p:nvPr/>
        </p:nvSpPr>
        <p:spPr>
          <a:xfrm>
            <a:off x="2091852" y="2352703"/>
            <a:ext cx="1058906" cy="524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14" descr="Related image">
            <a:extLst>
              <a:ext uri="{FF2B5EF4-FFF2-40B4-BE49-F238E27FC236}">
                <a16:creationId xmlns:a16="http://schemas.microsoft.com/office/drawing/2014/main" id="{8BA1AE35-7D44-416E-B40C-20FF27168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267" y="1739691"/>
            <a:ext cx="1543050" cy="16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BA673C3-CFCD-41B2-8D37-CFC0AFCA983D}"/>
              </a:ext>
            </a:extLst>
          </p:cNvPr>
          <p:cNvSpPr/>
          <p:nvPr/>
        </p:nvSpPr>
        <p:spPr>
          <a:xfrm>
            <a:off x="5610376" y="2309685"/>
            <a:ext cx="1058906" cy="524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8" descr="Image result for pulse sensor">
            <a:extLst>
              <a:ext uri="{FF2B5EF4-FFF2-40B4-BE49-F238E27FC236}">
                <a16:creationId xmlns:a16="http://schemas.microsoft.com/office/drawing/2014/main" id="{C6A283D6-ABBA-4CD8-A07C-02C9C451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70007"/>
            <a:ext cx="1100939" cy="89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Image result for conductive stretch sensor">
            <a:extLst>
              <a:ext uri="{FF2B5EF4-FFF2-40B4-BE49-F238E27FC236}">
                <a16:creationId xmlns:a16="http://schemas.microsoft.com/office/drawing/2014/main" id="{FD6CB7FB-97AE-4423-8341-ED595CF5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248819"/>
            <a:ext cx="1100939" cy="105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C6DC14-6117-46F9-B2CC-3B1D90861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56" y="3372204"/>
            <a:ext cx="1042466" cy="100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9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D2A05-EE7D-46BA-A985-2C62B63A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51EB2-7584-40A0-8357-082CF458D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143458-B72A-4578-86C9-06983B36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for PC</a:t>
            </a:r>
          </a:p>
        </p:txBody>
      </p:sp>
      <p:pic>
        <p:nvPicPr>
          <p:cNvPr id="15" name="Picture 2" descr="Related image">
            <a:extLst>
              <a:ext uri="{FF2B5EF4-FFF2-40B4-BE49-F238E27FC236}">
                <a16:creationId xmlns:a16="http://schemas.microsoft.com/office/drawing/2014/main" id="{8A63DD8C-2FB8-4008-899B-131AC11F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55" y="2067694"/>
            <a:ext cx="1942698" cy="116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Related image">
            <a:extLst>
              <a:ext uri="{FF2B5EF4-FFF2-40B4-BE49-F238E27FC236}">
                <a16:creationId xmlns:a16="http://schemas.microsoft.com/office/drawing/2014/main" id="{86626E9B-079E-4BED-B513-C651CC89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9503"/>
            <a:ext cx="1543050" cy="16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280AEF3-9552-4FF8-93A9-F226BEC35F05}"/>
              </a:ext>
            </a:extLst>
          </p:cNvPr>
          <p:cNvSpPr/>
          <p:nvPr/>
        </p:nvSpPr>
        <p:spPr>
          <a:xfrm>
            <a:off x="4173029" y="2361463"/>
            <a:ext cx="1058906" cy="524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8" descr="Image result for csv file icon">
            <a:extLst>
              <a:ext uri="{FF2B5EF4-FFF2-40B4-BE49-F238E27FC236}">
                <a16:creationId xmlns:a16="http://schemas.microsoft.com/office/drawing/2014/main" id="{D8F9AC9B-0B94-4FBA-8E5D-B02C0FFC0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14" y="1923678"/>
            <a:ext cx="1430534" cy="143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 descr="Related image">
            <a:extLst>
              <a:ext uri="{FF2B5EF4-FFF2-40B4-BE49-F238E27FC236}">
                <a16:creationId xmlns:a16="http://schemas.microsoft.com/office/drawing/2014/main" id="{FEF0B1EA-1BD5-4FD8-A971-93C695865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79" y="1954428"/>
            <a:ext cx="1051961" cy="137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Related image">
            <a:extLst>
              <a:ext uri="{FF2B5EF4-FFF2-40B4-BE49-F238E27FC236}">
                <a16:creationId xmlns:a16="http://schemas.microsoft.com/office/drawing/2014/main" id="{6A2AD591-3B93-4F65-A7D4-B6A0D5AD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13" y="3598886"/>
            <a:ext cx="2402335" cy="5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C0EB73-37C3-4DE1-8F29-DDB339795661}"/>
              </a:ext>
            </a:extLst>
          </p:cNvPr>
          <p:cNvSpPr txBox="1"/>
          <p:nvPr/>
        </p:nvSpPr>
        <p:spPr>
          <a:xfrm>
            <a:off x="6948264" y="272150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053481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76D389-21E4-4AC9-AC79-8EECBD60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002E6-7AF8-4261-84C3-1DCCED04E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E5D80C-2D23-42BE-9E5F-F5E9E177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31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84169C-C0CA-4017-9B88-E63823C8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EB5B5-6FC9-4C8F-B79C-1CB1FC8FD4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45038"/>
            <a:ext cx="444500" cy="21590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3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7863-36AF-41F5-ABA4-A5A74DC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7FF4-6DF8-4B8A-BEFE-9D03AA8DD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A5524-87DF-47DB-A94E-69A51B0C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https://www.ritchievink.com/img/post-5-fft/fig_2.png">
            <a:extLst>
              <a:ext uri="{FF2B5EF4-FFF2-40B4-BE49-F238E27FC236}">
                <a16:creationId xmlns:a16="http://schemas.microsoft.com/office/drawing/2014/main" id="{02DDB5B3-8A50-416F-9CED-5C5B77FD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254">
            <a:off x="1285563" y="1228929"/>
            <a:ext cx="7142297" cy="328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2E0C7B0F-662D-4081-BE75-436A463EA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36" y="2571750"/>
            <a:ext cx="4028113" cy="22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3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C6CC20-7E07-4EC8-9B98-080F7543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E7B6B-8999-4822-AB5F-E5B7D00DE4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45038"/>
            <a:ext cx="444500" cy="21590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2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C65F4-89FF-4AFB-B1CD-52E6746D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38948-68B8-4644-9778-EA4A0CE3B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A01755-7FBC-4565-9383-8F3292FA8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88368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74082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24D4F-F688-4FBB-92A0-84A901E5E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B3430-502D-4AFF-A5A6-4B030029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54F28-484F-4A26-BEF4-40EEA829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795"/>
            <a:ext cx="9135555" cy="32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4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8" y="1753069"/>
            <a:ext cx="6444453" cy="1656184"/>
          </a:xfrm>
        </p:spPr>
        <p:txBody>
          <a:bodyPr anchor="t"/>
          <a:lstStyle/>
          <a:p>
            <a:r>
              <a:rPr lang="en-US" dirty="0"/>
              <a:t>Thank you for your attention</a:t>
            </a:r>
            <a:br>
              <a:rPr lang="en-US" dirty="0"/>
            </a:br>
            <a:br>
              <a:rPr lang="en-US" sz="1200" dirty="0"/>
            </a:br>
            <a:r>
              <a:rPr lang="en-US" sz="1200" b="0" dirty="0"/>
              <a:t>For more information please contact:</a:t>
            </a:r>
            <a:br>
              <a:rPr lang="en-US" sz="1200" b="0" dirty="0"/>
            </a:br>
            <a:r>
              <a:rPr lang="en-US" sz="1200" b="0" dirty="0"/>
              <a:t>Rhea.Hau@atos.net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0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I do </a:t>
            </a:r>
            <a:r>
              <a:rPr lang="en-US" b="1" dirty="0"/>
              <a:t>BEFORE</a:t>
            </a:r>
            <a:r>
              <a:rPr lang="en-US" dirty="0"/>
              <a:t> the first 4-weekly presentation?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br>
              <a:rPr lang="en-US" dirty="0"/>
            </a:br>
            <a:r>
              <a:rPr lang="en-US" sz="1800" b="0" dirty="0"/>
              <a:t>Look back to the previous presentation</a:t>
            </a:r>
            <a:endParaRPr lang="en-US" dirty="0"/>
          </a:p>
        </p:txBody>
      </p:sp>
      <p:pic>
        <p:nvPicPr>
          <p:cNvPr id="11" name="Picture 2" descr="document, letter, note, page, paper, report icon">
            <a:extLst>
              <a:ext uri="{FF2B5EF4-FFF2-40B4-BE49-F238E27FC236}">
                <a16:creationId xmlns:a16="http://schemas.microsoft.com/office/drawing/2014/main" id="{BA4D9C7E-0BD6-4661-B12B-F734E3B4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55" y="2349426"/>
            <a:ext cx="1773626" cy="17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395B07-EACF-4DC5-B6B9-CF0A78065402}"/>
              </a:ext>
            </a:extLst>
          </p:cNvPr>
          <p:cNvSpPr txBox="1"/>
          <p:nvPr/>
        </p:nvSpPr>
        <p:spPr>
          <a:xfrm>
            <a:off x="2216088" y="192367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5DB1-1D54-4FFF-A185-295FB13534C4}"/>
              </a:ext>
            </a:extLst>
          </p:cNvPr>
          <p:cNvSpPr txBox="1"/>
          <p:nvPr/>
        </p:nvSpPr>
        <p:spPr>
          <a:xfrm>
            <a:off x="3440545" y="1928849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Scientific articles</a:t>
            </a:r>
          </a:p>
        </p:txBody>
      </p:sp>
      <p:pic>
        <p:nvPicPr>
          <p:cNvPr id="14" name="Picture 8" descr="cart, seo, shopping, store icon">
            <a:extLst>
              <a:ext uri="{FF2B5EF4-FFF2-40B4-BE49-F238E27FC236}">
                <a16:creationId xmlns:a16="http://schemas.microsoft.com/office/drawing/2014/main" id="{6354617C-692D-433D-8E92-919F39CB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51" y="2276772"/>
            <a:ext cx="1905638" cy="190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7AC71A-5808-4814-8756-1B82368CC49B}"/>
              </a:ext>
            </a:extLst>
          </p:cNvPr>
          <p:cNvSpPr txBox="1"/>
          <p:nvPr/>
        </p:nvSpPr>
        <p:spPr>
          <a:xfrm>
            <a:off x="5602725" y="1943154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Buy sensors</a:t>
            </a:r>
          </a:p>
        </p:txBody>
      </p:sp>
      <p:pic>
        <p:nvPicPr>
          <p:cNvPr id="16" name="Picture 10" descr="check, check list, checking, list, testing, validation icon">
            <a:extLst>
              <a:ext uri="{FF2B5EF4-FFF2-40B4-BE49-F238E27FC236}">
                <a16:creationId xmlns:a16="http://schemas.microsoft.com/office/drawing/2014/main" id="{88A2048C-6DBE-4DF3-91A0-0BA25ABB8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701" y="2461004"/>
            <a:ext cx="1728787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documents, files, pages, paper, text icon">
            <a:extLst>
              <a:ext uri="{FF2B5EF4-FFF2-40B4-BE49-F238E27FC236}">
                <a16:creationId xmlns:a16="http://schemas.microsoft.com/office/drawing/2014/main" id="{E8A91465-9B6C-42CA-92B3-9CEF877F1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00" y="2440730"/>
            <a:ext cx="1558881" cy="155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C4B1CF-7DD7-40BF-A534-5BA9C8443EC6}"/>
              </a:ext>
            </a:extLst>
          </p:cNvPr>
          <p:cNvSpPr txBox="1"/>
          <p:nvPr/>
        </p:nvSpPr>
        <p:spPr>
          <a:xfrm>
            <a:off x="7441016" y="1943154"/>
            <a:ext cx="1295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sensors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27BA2-3F1F-467C-B100-D7C0F3320BBA}"/>
              </a:ext>
            </a:extLst>
          </p:cNvPr>
          <p:cNvSpPr txBox="1"/>
          <p:nvPr/>
        </p:nvSpPr>
        <p:spPr>
          <a:xfrm>
            <a:off x="177174" y="1926297"/>
            <a:ext cx="1833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Research Proposal</a:t>
            </a:r>
          </a:p>
        </p:txBody>
      </p:sp>
      <p:pic>
        <p:nvPicPr>
          <p:cNvPr id="21" name="Picture 2" descr="document, letter, note, page, paper, report icon">
            <a:extLst>
              <a:ext uri="{FF2B5EF4-FFF2-40B4-BE49-F238E27FC236}">
                <a16:creationId xmlns:a16="http://schemas.microsoft.com/office/drawing/2014/main" id="{9571C752-EE73-4609-B926-441207271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0" y="2349426"/>
            <a:ext cx="1773626" cy="17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6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I do </a:t>
            </a:r>
            <a:r>
              <a:rPr lang="en-US" b="1" dirty="0"/>
              <a:t>AFTER</a:t>
            </a:r>
            <a:r>
              <a:rPr lang="en-US" dirty="0"/>
              <a:t> the first 4-weekly presentation?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br>
              <a:rPr lang="en-US" dirty="0"/>
            </a:br>
            <a:r>
              <a:rPr lang="en-US" sz="1800" b="0" dirty="0"/>
              <a:t>Look back to the previous presentation</a:t>
            </a:r>
            <a:endParaRPr lang="en-US" dirty="0"/>
          </a:p>
        </p:txBody>
      </p:sp>
      <p:pic>
        <p:nvPicPr>
          <p:cNvPr id="19" name="Picture 2" descr="data, database, storage icon">
            <a:extLst>
              <a:ext uri="{FF2B5EF4-FFF2-40B4-BE49-F238E27FC236}">
                <a16:creationId xmlns:a16="http://schemas.microsoft.com/office/drawing/2014/main" id="{EC65D5A2-8630-449B-854E-B65FC1ED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8" y="2590565"/>
            <a:ext cx="1600177" cy="160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rtificial, brain, intelligence, technology icon">
            <a:extLst>
              <a:ext uri="{FF2B5EF4-FFF2-40B4-BE49-F238E27FC236}">
                <a16:creationId xmlns:a16="http://schemas.microsoft.com/office/drawing/2014/main" id="{73B978D7-05FC-4B0F-8E74-358EF097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78" y="2507089"/>
            <a:ext cx="172819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documents, files, pages, paper, text icon">
            <a:extLst>
              <a:ext uri="{FF2B5EF4-FFF2-40B4-BE49-F238E27FC236}">
                <a16:creationId xmlns:a16="http://schemas.microsoft.com/office/drawing/2014/main" id="{89F91F30-2F49-480E-AD38-AB4AF4FF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32" y="2592276"/>
            <a:ext cx="1558881" cy="155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2770E8-A30C-4EAE-B7C4-8F4E82E9D8D7}"/>
              </a:ext>
            </a:extLst>
          </p:cNvPr>
          <p:cNvSpPr txBox="1"/>
          <p:nvPr/>
        </p:nvSpPr>
        <p:spPr>
          <a:xfrm>
            <a:off x="315982" y="192367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Collect and </a:t>
            </a:r>
          </a:p>
          <a:p>
            <a:r>
              <a:rPr lang="en-US" sz="1400" dirty="0"/>
              <a:t>Process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1C500B-24C1-480F-989D-D1C74742D360}"/>
              </a:ext>
            </a:extLst>
          </p:cNvPr>
          <p:cNvSpPr txBox="1"/>
          <p:nvPr/>
        </p:nvSpPr>
        <p:spPr>
          <a:xfrm>
            <a:off x="1880466" y="2119957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Scientific articles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CBD48-9348-4869-B9A6-225AC7FB99E1}"/>
              </a:ext>
            </a:extLst>
          </p:cNvPr>
          <p:cNvSpPr txBox="1"/>
          <p:nvPr/>
        </p:nvSpPr>
        <p:spPr>
          <a:xfrm>
            <a:off x="3563888" y="195722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Artificial Intelligence &amp; 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</p:txBody>
      </p:sp>
      <p:pic>
        <p:nvPicPr>
          <p:cNvPr id="27" name="Picture 6" descr="courses, education, learning, training icon">
            <a:extLst>
              <a:ext uri="{FF2B5EF4-FFF2-40B4-BE49-F238E27FC236}">
                <a16:creationId xmlns:a16="http://schemas.microsoft.com/office/drawing/2014/main" id="{7E498126-87C2-41BE-8068-F9BDEBC4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23" y="2590565"/>
            <a:ext cx="1554704" cy="15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B49CE6-73DD-4854-A034-68D9A4D82583}"/>
              </a:ext>
            </a:extLst>
          </p:cNvPr>
          <p:cNvSpPr txBox="1"/>
          <p:nvPr/>
        </p:nvSpPr>
        <p:spPr>
          <a:xfrm>
            <a:off x="5745541" y="2035981"/>
            <a:ext cx="1422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Train and test</a:t>
            </a:r>
          </a:p>
        </p:txBody>
      </p:sp>
      <p:pic>
        <p:nvPicPr>
          <p:cNvPr id="29" name="Picture 10" descr="check, check list, checking, list, testing, validation icon">
            <a:extLst>
              <a:ext uri="{FF2B5EF4-FFF2-40B4-BE49-F238E27FC236}">
                <a16:creationId xmlns:a16="http://schemas.microsoft.com/office/drawing/2014/main" id="{C6755A3A-1B34-4C67-8480-FA50739F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486" y="2518258"/>
            <a:ext cx="1728787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0C9DCD7-832F-48D3-BD94-1E197C1619BE}"/>
              </a:ext>
            </a:extLst>
          </p:cNvPr>
          <p:cNvSpPr txBox="1"/>
          <p:nvPr/>
        </p:nvSpPr>
        <p:spPr>
          <a:xfrm>
            <a:off x="7344329" y="2016604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~80-90% stress</a:t>
            </a:r>
          </a:p>
        </p:txBody>
      </p:sp>
    </p:spTree>
    <p:extLst>
      <p:ext uri="{BB962C8B-B14F-4D97-AF65-F5344CB8AC3E}">
        <p14:creationId xmlns:p14="http://schemas.microsoft.com/office/powerpoint/2010/main" val="129682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455D6F-D4EC-4472-A365-441709A9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01F08-9B90-4C6C-B933-79A0BBB1D6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45038"/>
            <a:ext cx="444500" cy="215900"/>
          </a:xfrm>
        </p:spPr>
        <p:txBody>
          <a:bodyPr/>
          <a:lstStyle/>
          <a:p>
            <a:fld id="{DAF489CC-3B7A-4DA5-A8C0-4984788D0EC5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81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0300" y="1150978"/>
            <a:ext cx="8748000" cy="3474900"/>
          </a:xfrm>
        </p:spPr>
        <p:txBody>
          <a:bodyPr/>
          <a:lstStyle/>
          <a:p>
            <a:r>
              <a:rPr lang="en-US" dirty="0"/>
              <a:t>What did I do </a:t>
            </a:r>
            <a:r>
              <a:rPr lang="en-US" b="1" dirty="0"/>
              <a:t>extra</a:t>
            </a:r>
            <a:r>
              <a:rPr lang="en-US" dirty="0"/>
              <a:t> </a:t>
            </a:r>
            <a:r>
              <a:rPr lang="en-US" b="1" dirty="0"/>
              <a:t>AFTER</a:t>
            </a:r>
            <a:r>
              <a:rPr lang="en-US" dirty="0"/>
              <a:t> the first 4-weekly presentation?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  <a:br>
              <a:rPr lang="en-US" dirty="0"/>
            </a:br>
            <a:r>
              <a:rPr lang="en-US" sz="1800" b="0" dirty="0"/>
              <a:t>Look back to the previous work</a:t>
            </a:r>
            <a:endParaRPr lang="en-US" dirty="0"/>
          </a:p>
        </p:txBody>
      </p:sp>
      <p:pic>
        <p:nvPicPr>
          <p:cNvPr id="19" name="Picture 2" descr="data, database, storage icon">
            <a:extLst>
              <a:ext uri="{FF2B5EF4-FFF2-40B4-BE49-F238E27FC236}">
                <a16:creationId xmlns:a16="http://schemas.microsoft.com/office/drawing/2014/main" id="{EC65D5A2-8630-449B-854E-B65FC1ED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8" y="2590565"/>
            <a:ext cx="1600177" cy="160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documents, files, pages, paper, text icon">
            <a:extLst>
              <a:ext uri="{FF2B5EF4-FFF2-40B4-BE49-F238E27FC236}">
                <a16:creationId xmlns:a16="http://schemas.microsoft.com/office/drawing/2014/main" id="{89F91F30-2F49-480E-AD38-AB4AF4FF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619" y="2592276"/>
            <a:ext cx="1558881" cy="155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2770E8-A30C-4EAE-B7C4-8F4E82E9D8D7}"/>
              </a:ext>
            </a:extLst>
          </p:cNvPr>
          <p:cNvSpPr txBox="1"/>
          <p:nvPr/>
        </p:nvSpPr>
        <p:spPr>
          <a:xfrm>
            <a:off x="315982" y="192367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Collect and </a:t>
            </a:r>
          </a:p>
          <a:p>
            <a:r>
              <a:rPr lang="en-US" sz="1400" dirty="0"/>
              <a:t>Process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1C500B-24C1-480F-989D-D1C74742D360}"/>
              </a:ext>
            </a:extLst>
          </p:cNvPr>
          <p:cNvSpPr txBox="1"/>
          <p:nvPr/>
        </p:nvSpPr>
        <p:spPr>
          <a:xfrm>
            <a:off x="7112953" y="2119957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Scientific articles</a:t>
            </a:r>
          </a:p>
        </p:txBody>
      </p:sp>
      <p:pic>
        <p:nvPicPr>
          <p:cNvPr id="1032" name="Picture 8" descr="Image result for csv file icon">
            <a:extLst>
              <a:ext uri="{FF2B5EF4-FFF2-40B4-BE49-F238E27FC236}">
                <a16:creationId xmlns:a16="http://schemas.microsoft.com/office/drawing/2014/main" id="{085C8061-EFBD-4E18-A990-F7C6DC14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22" y="2653384"/>
            <a:ext cx="1430534" cy="143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A8C771-62BA-480A-9789-4199F09F28A5}"/>
              </a:ext>
            </a:extLst>
          </p:cNvPr>
          <p:cNvSpPr txBox="1"/>
          <p:nvPr/>
        </p:nvSpPr>
        <p:spPr>
          <a:xfrm>
            <a:off x="1907704" y="1707654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in Comma Separated View and JavaScript Object Notation files</a:t>
            </a:r>
          </a:p>
        </p:txBody>
      </p:sp>
      <p:pic>
        <p:nvPicPr>
          <p:cNvPr id="1044" name="Picture 20" descr="Related image">
            <a:extLst>
              <a:ext uri="{FF2B5EF4-FFF2-40B4-BE49-F238E27FC236}">
                <a16:creationId xmlns:a16="http://schemas.microsoft.com/office/drawing/2014/main" id="{FD8097D1-3E76-41DB-AB51-EE27E747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007" y="2643758"/>
            <a:ext cx="1051961" cy="137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lated image">
            <a:extLst>
              <a:ext uri="{FF2B5EF4-FFF2-40B4-BE49-F238E27FC236}">
                <a16:creationId xmlns:a16="http://schemas.microsoft.com/office/drawing/2014/main" id="{70DA45FA-582B-40C2-AD28-016D70D2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505" y="1706241"/>
            <a:ext cx="1873381" cy="4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lated image">
            <a:extLst>
              <a:ext uri="{FF2B5EF4-FFF2-40B4-BE49-F238E27FC236}">
                <a16:creationId xmlns:a16="http://schemas.microsoft.com/office/drawing/2014/main" id="{0C08F6BE-33E6-4A6C-B529-08CA7E4F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65" y="2744833"/>
            <a:ext cx="2920182" cy="168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EAA834-F337-45F1-A92B-0F44DD9BA70F}"/>
              </a:ext>
            </a:extLst>
          </p:cNvPr>
          <p:cNvSpPr txBox="1"/>
          <p:nvPr/>
        </p:nvSpPr>
        <p:spPr>
          <a:xfrm>
            <a:off x="4974505" y="2358827"/>
            <a:ext cx="1783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41982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AAAA03-394D-42BA-A72B-0CDA0726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B017F-16BC-4EEC-B06A-A3237ECE65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45038"/>
            <a:ext cx="444500" cy="215900"/>
          </a:xfrm>
        </p:spPr>
        <p:txBody>
          <a:bodyPr/>
          <a:lstStyle/>
          <a:p>
            <a:fld id="{DAF489CC-3B7A-4DA5-A8C0-4984788D0EC5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033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AF11-CAEC-48C4-80E8-9B1C74CD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D208-E1ED-4C11-8525-ADED3C3EA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7604-6753-4283-8387-58B0E787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9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7170D3FB-A692-449F-BAAB-A7F1E659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90" y="1203590"/>
            <a:ext cx="3330634" cy="2996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D7DB6-4866-46EA-BDE6-3C350B75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4" y="1203590"/>
            <a:ext cx="4004079" cy="29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AF11-CAEC-48C4-80E8-9B1C74CD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 sensor</a:t>
            </a:r>
            <a:br>
              <a:rPr lang="en-US" dirty="0"/>
            </a:br>
            <a:r>
              <a:rPr lang="en-US" sz="1800" b="0" dirty="0"/>
              <a:t>Conductive rubber cord stretch sensor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D208-E1ED-4C11-8525-ADED3C3EA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7604-6753-4283-8387-58B0E787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870B7-FA4C-40A6-965A-4CF85C3D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66421" y="702564"/>
            <a:ext cx="2996795" cy="3998848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299C678-8FB7-49FD-A712-54948F4F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60" y="1203598"/>
            <a:ext cx="3330627" cy="29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97716"/>
      </p:ext>
    </p:extLst>
  </p:cSld>
  <p:clrMapOvr>
    <a:masterClrMapping/>
  </p:clrMapOvr>
</p:sld>
</file>

<file path=ppt/theme/theme1.xml><?xml version="1.0" encoding="utf-8"?>
<a:theme xmlns:a="http://schemas.openxmlformats.org/drawingml/2006/main" name="Atos v4.0">
  <a:themeElements>
    <a:clrScheme name="Custom 1">
      <a:dk1>
        <a:sysClr val="windowText" lastClr="000000"/>
      </a:dk1>
      <a:lt1>
        <a:sysClr val="window" lastClr="FFFFFF"/>
      </a:lt1>
      <a:dk2>
        <a:srgbClr val="0066A1"/>
      </a:dk2>
      <a:lt2>
        <a:srgbClr val="FFFFFF"/>
      </a:lt2>
      <a:accent1>
        <a:srgbClr val="0066A1"/>
      </a:accent1>
      <a:accent2>
        <a:srgbClr val="0089C4"/>
      </a:accent2>
      <a:accent3>
        <a:srgbClr val="00AFD8"/>
      </a:accent3>
      <a:accent4>
        <a:srgbClr val="0066A1"/>
      </a:accent4>
      <a:accent5>
        <a:srgbClr val="0089C4"/>
      </a:accent5>
      <a:accent6>
        <a:srgbClr val="0066A1"/>
      </a:accent6>
      <a:hlink>
        <a:srgbClr val="0066A1"/>
      </a:hlink>
      <a:folHlink>
        <a:srgbClr val="00AFD8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Atos Primary Color Atos Blue">
      <a:srgbClr val="0066A1"/>
    </a:custClr>
    <a:custClr name="Atos Primary Color White">
      <a:srgbClr val="FFFFFF"/>
    </a:custClr>
    <a:custClr name="Atos Primary Color Grey">
      <a:srgbClr val="808080"/>
    </a:custClr>
    <a:custClr name="Atos Primary Color Black">
      <a:srgbClr val="000000"/>
    </a:custClr>
    <a:custClr name="Atos Secondary Color Orange">
      <a:srgbClr val="FA6119"/>
    </a:custClr>
    <a:custClr name="Atos Secondary Color Yellow">
      <a:srgbClr val="9E9500"/>
    </a:custClr>
    <a:custClr name="Atos Secondary Color Dark purple">
      <a:srgbClr val="6639B7"/>
    </a:custClr>
    <a:custClr name="Atos Secondary Color Light purple">
      <a:srgbClr val="A626AA"/>
    </a:custClr>
    <a:custClr name="Atos Secondary Color Teal">
      <a:srgbClr val="00A59C"/>
    </a:custClr>
    <a:custClr name="Atos Complementary Color Green">
      <a:srgbClr val="3F9C35"/>
    </a:custClr>
    <a:custClr name="Atos Complementary Color Pink">
      <a:srgbClr val="D71F85"/>
    </a:custClr>
    <a:custClr name="Atos Complementary Color Dark grey">
      <a:srgbClr val="898D8D"/>
    </a:custClr>
    <a:custClr name="Atos Complementary Color Light blue">
      <a:srgbClr val="00AFD8"/>
    </a:custClr>
    <a:custClr name="Atos Complementary Color Blue">
      <a:srgbClr val="0089C4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Atos v4.0</Template>
  <TotalTime>237</TotalTime>
  <Words>152</Words>
  <Application>Microsoft Office PowerPoint</Application>
  <PresentationFormat>On-screen Show (16:9)</PresentationFormat>
  <Paragraphs>68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Lucida Sans Unicode</vt:lpstr>
      <vt:lpstr>Verdana</vt:lpstr>
      <vt:lpstr>Atos v4.0</vt:lpstr>
      <vt:lpstr>4-Weekly presentation</vt:lpstr>
      <vt:lpstr>Review</vt:lpstr>
      <vt:lpstr>Review Look back to the previous presentation</vt:lpstr>
      <vt:lpstr>Review Look back to the previous presentation</vt:lpstr>
      <vt:lpstr>So far…</vt:lpstr>
      <vt:lpstr>So far… Look back to the previous work</vt:lpstr>
      <vt:lpstr>Sensors</vt:lpstr>
      <vt:lpstr>Pulse sensor</vt:lpstr>
      <vt:lpstr>Breath sensor Conductive rubber cord stretch sensor </vt:lpstr>
      <vt:lpstr>GSR sensor Galvanic Skin Response sensor</vt:lpstr>
      <vt:lpstr>Voltage divider</vt:lpstr>
      <vt:lpstr>Data transport</vt:lpstr>
      <vt:lpstr>Software for ESP32</vt:lpstr>
      <vt:lpstr>Software for PC</vt:lpstr>
      <vt:lpstr>PowerPoint Presentation</vt:lpstr>
      <vt:lpstr>Fourier transform</vt:lpstr>
      <vt:lpstr>Fourier transform</vt:lpstr>
      <vt:lpstr>Planner</vt:lpstr>
      <vt:lpstr>Planning</vt:lpstr>
      <vt:lpstr>Follow-up plan</vt:lpstr>
      <vt:lpstr>Thank you for your attention  For more information please contact: Rhea.Hau@atos.net</vt:lpstr>
    </vt:vector>
  </TitlesOfParts>
  <Company>Atos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A705375</dc:creator>
  <cp:lastModifiedBy>Rhea Hau</cp:lastModifiedBy>
  <cp:revision>7</cp:revision>
  <dcterms:created xsi:type="dcterms:W3CDTF">2018-10-15T12:36:02Z</dcterms:created>
  <dcterms:modified xsi:type="dcterms:W3CDTF">2018-11-14T22:04:36Z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/>
  </property>
  <property fmtid="{D5CDD505-2E9C-101B-9397-08002B2CF9AE}" pid="4" name="GBU">
    <vt:lpwstr/>
  </property>
  <property fmtid="{D5CDD505-2E9C-101B-9397-08002B2CF9AE}" pid="5" name="Division">
    <vt:lpwstr/>
  </property>
  <property fmtid="{D5CDD505-2E9C-101B-9397-08002B2CF9AE}" pid="6" name="Department">
    <vt:lpwstr/>
  </property>
  <property fmtid="{D5CDD505-2E9C-101B-9397-08002B2CF9AE}" pid="7" name="Classification">
    <vt:lpwstr>© Atos - For internal use</vt:lpwstr>
  </property>
</Properties>
</file>